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2.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750" r:id="rId5"/>
  </p:sldMasterIdLst>
  <p:notesMasterIdLst>
    <p:notesMasterId r:id="rId18"/>
  </p:notesMasterIdLst>
  <p:handoutMasterIdLst>
    <p:handoutMasterId r:id="rId19"/>
  </p:handoutMasterIdLst>
  <p:sldIdLst>
    <p:sldId id="258" r:id="rId6"/>
    <p:sldId id="304" r:id="rId7"/>
    <p:sldId id="307" r:id="rId8"/>
    <p:sldId id="308" r:id="rId9"/>
    <p:sldId id="310" r:id="rId10"/>
    <p:sldId id="313" r:id="rId11"/>
    <p:sldId id="314" r:id="rId12"/>
    <p:sldId id="315" r:id="rId13"/>
    <p:sldId id="316" r:id="rId14"/>
    <p:sldId id="317" r:id="rId15"/>
    <p:sldId id="318" r:id="rId16"/>
    <p:sldId id="272" r:id="rId1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F18D0E-C4CF-FE46-5F5C-DC5604AB33B3}" name="Mercado, Liz" initials="LM" userId="S::Liz.Mercado@sierraspace.com::20f3abf7-6e4d-4eb3-be87-3be5c46f013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193E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6" autoAdjust="0"/>
    <p:restoredTop sz="64865" autoAdjust="0"/>
  </p:normalViewPr>
  <p:slideViewPr>
    <p:cSldViewPr snapToGrid="0">
      <p:cViewPr varScale="1">
        <p:scale>
          <a:sx n="83" d="100"/>
          <a:sy n="83" d="100"/>
        </p:scale>
        <p:origin x="1710" y="60"/>
      </p:cViewPr>
      <p:guideLst>
        <p:guide orient="horz" pos="162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ord, Stephen" userId="0b2dcabb-2731-4a77-9fa3-6f930043e368" providerId="ADAL" clId="{934996D5-BCFE-420D-91C6-E885EA6868D4}"/>
    <pc:docChg chg="custSel modSld">
      <pc:chgData name="McCord, Stephen" userId="0b2dcabb-2731-4a77-9fa3-6f930043e368" providerId="ADAL" clId="{934996D5-BCFE-420D-91C6-E885EA6868D4}" dt="2024-03-31T17:53:11" v="2532" actId="20577"/>
      <pc:docMkLst>
        <pc:docMk/>
      </pc:docMkLst>
      <pc:sldChg chg="modNotesTx">
        <pc:chgData name="McCord, Stephen" userId="0b2dcabb-2731-4a77-9fa3-6f930043e368" providerId="ADAL" clId="{934996D5-BCFE-420D-91C6-E885EA6868D4}" dt="2024-03-31T17:25:22.056" v="48" actId="20577"/>
        <pc:sldMkLst>
          <pc:docMk/>
          <pc:sldMk cId="24585022" sldId="304"/>
        </pc:sldMkLst>
      </pc:sldChg>
      <pc:sldChg chg="modSp mod modNotesTx">
        <pc:chgData name="McCord, Stephen" userId="0b2dcabb-2731-4a77-9fa3-6f930043e368" providerId="ADAL" clId="{934996D5-BCFE-420D-91C6-E885EA6868D4}" dt="2024-03-31T17:52:24.803" v="2494" actId="20577"/>
        <pc:sldMkLst>
          <pc:docMk/>
          <pc:sldMk cId="4252464407" sldId="307"/>
        </pc:sldMkLst>
        <pc:spChg chg="mod">
          <ac:chgData name="McCord, Stephen" userId="0b2dcabb-2731-4a77-9fa3-6f930043e368" providerId="ADAL" clId="{934996D5-BCFE-420D-91C6-E885EA6868D4}" dt="2024-03-31T17:28:18.933" v="49" actId="13926"/>
          <ac:spMkLst>
            <pc:docMk/>
            <pc:sldMk cId="4252464407" sldId="307"/>
            <ac:spMk id="2" creationId="{75A7773A-E160-037E-1DDB-B74B8E811D80}"/>
          </ac:spMkLst>
        </pc:spChg>
      </pc:sldChg>
      <pc:sldChg chg="modNotesTx">
        <pc:chgData name="McCord, Stephen" userId="0b2dcabb-2731-4a77-9fa3-6f930043e368" providerId="ADAL" clId="{934996D5-BCFE-420D-91C6-E885EA6868D4}" dt="2024-03-31T17:52:43.462" v="2508" actId="20577"/>
        <pc:sldMkLst>
          <pc:docMk/>
          <pc:sldMk cId="3670485934" sldId="308"/>
        </pc:sldMkLst>
      </pc:sldChg>
      <pc:sldChg chg="modNotesTx">
        <pc:chgData name="McCord, Stephen" userId="0b2dcabb-2731-4a77-9fa3-6f930043e368" providerId="ADAL" clId="{934996D5-BCFE-420D-91C6-E885EA6868D4}" dt="2024-03-31T17:52:57.044" v="2522" actId="20577"/>
        <pc:sldMkLst>
          <pc:docMk/>
          <pc:sldMk cId="502046124" sldId="310"/>
        </pc:sldMkLst>
      </pc:sldChg>
      <pc:sldChg chg="modNotesTx">
        <pc:chgData name="McCord, Stephen" userId="0b2dcabb-2731-4a77-9fa3-6f930043e368" providerId="ADAL" clId="{934996D5-BCFE-420D-91C6-E885EA6868D4}" dt="2024-03-31T17:53:11" v="2532" actId="20577"/>
        <pc:sldMkLst>
          <pc:docMk/>
          <pc:sldMk cId="252195629" sldId="313"/>
        </pc:sldMkLst>
      </pc:sldChg>
      <pc:sldChg chg="modNotesTx">
        <pc:chgData name="McCord, Stephen" userId="0b2dcabb-2731-4a77-9fa3-6f930043e368" providerId="ADAL" clId="{934996D5-BCFE-420D-91C6-E885EA6868D4}" dt="2024-03-31T17:49:21.726" v="2460" actId="6549"/>
        <pc:sldMkLst>
          <pc:docMk/>
          <pc:sldMk cId="3393412405" sldId="3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D511AF6-22FB-0897-03D7-F701F1447E2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46EDBDF-4E4D-C58D-26D0-FB44CFE9C9D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CDE8ECD-FEBF-43E9-BD87-9CF123D9FED9}" type="datetimeFigureOut">
              <a:rPr lang="en-US" smtClean="0"/>
              <a:t>3/31/2024</a:t>
            </a:fld>
            <a:endParaRPr lang="en-US"/>
          </a:p>
        </p:txBody>
      </p:sp>
      <p:sp>
        <p:nvSpPr>
          <p:cNvPr id="4" name="Footer Placeholder 3">
            <a:extLst>
              <a:ext uri="{FF2B5EF4-FFF2-40B4-BE49-F238E27FC236}">
                <a16:creationId xmlns:a16="http://schemas.microsoft.com/office/drawing/2014/main" id="{260E8814-6C13-4D65-D48F-797D95FE81C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6A3582E-D70E-2DF6-E9CE-2246C93D5EF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27D75D-7D4B-4C79-8464-94D86FC0F236}" type="slidenum">
              <a:rPr lang="en-US" smtClean="0"/>
              <a:t>‹#›</a:t>
            </a:fld>
            <a:endParaRPr lang="en-US"/>
          </a:p>
        </p:txBody>
      </p:sp>
    </p:spTree>
    <p:extLst>
      <p:ext uri="{BB962C8B-B14F-4D97-AF65-F5344CB8AC3E}">
        <p14:creationId xmlns:p14="http://schemas.microsoft.com/office/powerpoint/2010/main" val="2644685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F54A1-9BAC-4189-B1FD-45E54DC36C20}" type="datetimeFigureOut">
              <a:rPr lang="en-US" smtClean="0"/>
              <a:t>3/31/2024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7E9799-6B21-41C4-A193-D4058BCE21A0}" type="slidenum">
              <a:rPr lang="en-US" smtClean="0"/>
              <a:t>‹#›</a:t>
            </a:fld>
            <a:endParaRPr lang="en-US"/>
          </a:p>
        </p:txBody>
      </p:sp>
    </p:spTree>
    <p:extLst>
      <p:ext uri="{BB962C8B-B14F-4D97-AF65-F5344CB8AC3E}">
        <p14:creationId xmlns:p14="http://schemas.microsoft.com/office/powerpoint/2010/main" val="307780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7E9799-6B21-41C4-A193-D4058BCE21A0}" type="slidenum">
              <a:rPr lang="en-US" smtClean="0"/>
              <a:t>2</a:t>
            </a:fld>
            <a:endParaRPr lang="en-US"/>
          </a:p>
        </p:txBody>
      </p:sp>
    </p:spTree>
    <p:extLst>
      <p:ext uri="{BB962C8B-B14F-4D97-AF65-F5344CB8AC3E}">
        <p14:creationId xmlns:p14="http://schemas.microsoft.com/office/powerpoint/2010/main" val="268234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From my perspective, the highlighted part is super critical, and currently “the cart is before the horse”.</a:t>
            </a:r>
          </a:p>
          <a:p>
            <a:endParaRPr lang="en-US" dirty="0"/>
          </a:p>
          <a:p>
            <a:r>
              <a:rPr lang="en-US" dirty="0"/>
              <a:t>For example, favoring the broad implementation of Artificial Intelligence, before identifying the foundational / fundamental *human* controls that are necessary to effectively manage the usage of AI and its associated concepts (</a:t>
            </a:r>
            <a:r>
              <a:rPr lang="en-US" i="1" dirty="0"/>
              <a:t>Machine Learning, Large-Scale-Automation, etc.</a:t>
            </a:r>
            <a:r>
              <a:rPr lang="en-US" dirty="0"/>
              <a:t>) is bound to spiral out of control due to the very nature of those concepts.</a:t>
            </a:r>
          </a:p>
          <a:p>
            <a:endParaRPr lang="en-US" dirty="0"/>
          </a:p>
          <a:p>
            <a:r>
              <a:rPr lang="en-US" dirty="0"/>
              <a:t>Governance in general is a practice that promotes an understanding of the value and importance of a measured, controlled approach to these technologies, and where human interaction is required.</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BD7E9799-6B21-41C4-A193-D4058BCE21A0}" type="slidenum">
              <a:rPr lang="en-US" smtClean="0"/>
              <a:t>3</a:t>
            </a:fld>
            <a:endParaRPr lang="en-US"/>
          </a:p>
        </p:txBody>
      </p:sp>
    </p:spTree>
    <p:extLst>
      <p:ext uri="{BB962C8B-B14F-4D97-AF65-F5344CB8AC3E}">
        <p14:creationId xmlns:p14="http://schemas.microsoft.com/office/powerpoint/2010/main" val="2059629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This is great.  </a:t>
            </a:r>
          </a:p>
          <a:p>
            <a:endParaRPr lang="en-US" dirty="0"/>
          </a:p>
          <a:p>
            <a:r>
              <a:rPr lang="en-US" dirty="0"/>
              <a:t>I’d stress the collaborative part of the first bullet, while positioning us as the “thought leaders” for the overall effort.</a:t>
            </a:r>
          </a:p>
          <a:p>
            <a:endParaRPr lang="en-US" dirty="0"/>
          </a:p>
          <a:p>
            <a:r>
              <a:rPr lang="en-US" dirty="0"/>
              <a:t>The second bullet is where I think we should explicitly call out how we require sponsorship from senior leaders.</a:t>
            </a:r>
          </a:p>
          <a:p>
            <a:endParaRPr lang="en-US" dirty="0"/>
          </a:p>
          <a:p>
            <a:r>
              <a:rPr lang="en-US" dirty="0"/>
              <a:t>The third bullet is where I think we should state that this is where “data owners” are going to have to contribute.</a:t>
            </a:r>
          </a:p>
          <a:p>
            <a:endParaRPr lang="en-US" dirty="0"/>
          </a:p>
        </p:txBody>
      </p:sp>
      <p:sp>
        <p:nvSpPr>
          <p:cNvPr id="4" name="Slide Number Placeholder 3"/>
          <p:cNvSpPr>
            <a:spLocks noGrp="1"/>
          </p:cNvSpPr>
          <p:nvPr>
            <p:ph type="sldNum" sz="quarter" idx="5"/>
          </p:nvPr>
        </p:nvSpPr>
        <p:spPr/>
        <p:txBody>
          <a:bodyPr/>
          <a:lstStyle/>
          <a:p>
            <a:fld id="{BD7E9799-6B21-41C4-A193-D4058BCE21A0}" type="slidenum">
              <a:rPr lang="en-US" smtClean="0"/>
              <a:t>4</a:t>
            </a:fld>
            <a:endParaRPr lang="en-US"/>
          </a:p>
        </p:txBody>
      </p:sp>
    </p:spTree>
    <p:extLst>
      <p:ext uri="{BB962C8B-B14F-4D97-AF65-F5344CB8AC3E}">
        <p14:creationId xmlns:p14="http://schemas.microsoft.com/office/powerpoint/2010/main" val="2955454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The previous slide segues really nicely into this one.    </a:t>
            </a:r>
          </a:p>
          <a:p>
            <a:endParaRPr lang="en-US" dirty="0"/>
          </a:p>
          <a:p>
            <a:r>
              <a:rPr lang="en-US" dirty="0"/>
              <a:t>Here, I’d stress the part that even though this seems like a “new” set of responsibilities for everyone, we’re actually taking advantage of groundwork that’s already been laid as often as we can.</a:t>
            </a:r>
          </a:p>
          <a:p>
            <a:endParaRPr lang="en-US" dirty="0"/>
          </a:p>
          <a:p>
            <a:r>
              <a:rPr lang="en-US" dirty="0"/>
              <a:t>In terms of the Data Governance Board, I think we should try to hammer in the idea that this is </a:t>
            </a:r>
            <a:r>
              <a:rPr lang="en-US" b="1" dirty="0"/>
              <a:t>cross-functional</a:t>
            </a:r>
            <a:r>
              <a:rPr lang="en-US" b="0" dirty="0"/>
              <a:t> to a large extent, what do you think?</a:t>
            </a:r>
            <a:endParaRPr lang="en-US" dirty="0"/>
          </a:p>
        </p:txBody>
      </p:sp>
      <p:sp>
        <p:nvSpPr>
          <p:cNvPr id="4" name="Slide Number Placeholder 3"/>
          <p:cNvSpPr>
            <a:spLocks noGrp="1"/>
          </p:cNvSpPr>
          <p:nvPr>
            <p:ph type="sldNum" sz="quarter" idx="5"/>
          </p:nvPr>
        </p:nvSpPr>
        <p:spPr/>
        <p:txBody>
          <a:bodyPr/>
          <a:lstStyle/>
          <a:p>
            <a:fld id="{BD7E9799-6B21-41C4-A193-D4058BCE21A0}" type="slidenum">
              <a:rPr lang="en-US" smtClean="0"/>
              <a:t>5</a:t>
            </a:fld>
            <a:endParaRPr lang="en-US"/>
          </a:p>
        </p:txBody>
      </p:sp>
    </p:spTree>
    <p:extLst>
      <p:ext uri="{BB962C8B-B14F-4D97-AF65-F5344CB8AC3E}">
        <p14:creationId xmlns:p14="http://schemas.microsoft.com/office/powerpoint/2010/main" val="335560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STEVE:  Examples for Inform / Explore / Predictive / Prescriptive:</a:t>
            </a:r>
          </a:p>
          <a:p>
            <a:endParaRPr lang="en-US" dirty="0"/>
          </a:p>
          <a:p>
            <a:pPr marL="171450" indent="-171450">
              <a:buFont typeface="Arial" panose="020B0604020202020204" pitchFamily="34" charset="0"/>
              <a:buChar char="•"/>
            </a:pPr>
            <a:r>
              <a:rPr lang="en-US" dirty="0"/>
              <a:t>Alert Automation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Incident Investigation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Machine Learning / AI</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Direction and suggestions based upon our thought leadership.</a:t>
            </a:r>
          </a:p>
        </p:txBody>
      </p:sp>
      <p:sp>
        <p:nvSpPr>
          <p:cNvPr id="4" name="Slide Number Placeholder 3"/>
          <p:cNvSpPr>
            <a:spLocks noGrp="1"/>
          </p:cNvSpPr>
          <p:nvPr>
            <p:ph type="sldNum" sz="quarter" idx="5"/>
          </p:nvPr>
        </p:nvSpPr>
        <p:spPr/>
        <p:txBody>
          <a:bodyPr/>
          <a:lstStyle/>
          <a:p>
            <a:fld id="{BD7E9799-6B21-41C4-A193-D4058BCE21A0}" type="slidenum">
              <a:rPr lang="en-US" smtClean="0"/>
              <a:t>6</a:t>
            </a:fld>
            <a:endParaRPr lang="en-US"/>
          </a:p>
        </p:txBody>
      </p:sp>
    </p:spTree>
    <p:extLst>
      <p:ext uri="{BB962C8B-B14F-4D97-AF65-F5344CB8AC3E}">
        <p14:creationId xmlns:p14="http://schemas.microsoft.com/office/powerpoint/2010/main" val="152595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66666"/>
                </a:solidFill>
                <a:effectLst/>
                <a:latin typeface="Roboto" panose="02000000000000000000" pitchFamily="2" charset="0"/>
              </a:rPr>
              <a:t>A </a:t>
            </a:r>
            <a:r>
              <a:rPr lang="en-US" b="1" i="0" dirty="0">
                <a:solidFill>
                  <a:srgbClr val="666666"/>
                </a:solidFill>
                <a:effectLst/>
                <a:latin typeface="Roboto" panose="02000000000000000000" pitchFamily="2" charset="0"/>
              </a:rPr>
              <a:t>business process model</a:t>
            </a:r>
            <a:r>
              <a:rPr lang="en-US" b="0" i="0" dirty="0">
                <a:solidFill>
                  <a:srgbClr val="666666"/>
                </a:solidFill>
                <a:effectLst/>
                <a:latin typeface="Roboto" panose="02000000000000000000" pitchFamily="2" charset="0"/>
              </a:rPr>
              <a:t> facilitates the alignment of business specifications with the data the process needs. A shared model (not siloed) can help to keep the process and its data synchronized and reusable across the organization.</a:t>
            </a:r>
            <a:endParaRPr lang="en-US" dirty="0"/>
          </a:p>
        </p:txBody>
      </p:sp>
      <p:sp>
        <p:nvSpPr>
          <p:cNvPr id="4" name="Slide Number Placeholder 3"/>
          <p:cNvSpPr>
            <a:spLocks noGrp="1"/>
          </p:cNvSpPr>
          <p:nvPr>
            <p:ph type="sldNum" sz="quarter" idx="5"/>
          </p:nvPr>
        </p:nvSpPr>
        <p:spPr/>
        <p:txBody>
          <a:bodyPr/>
          <a:lstStyle/>
          <a:p>
            <a:fld id="{BD7E9799-6B21-41C4-A193-D4058BCE21A0}" type="slidenum">
              <a:rPr lang="en-US" smtClean="0"/>
              <a:t>7</a:t>
            </a:fld>
            <a:endParaRPr lang="en-US"/>
          </a:p>
        </p:txBody>
      </p:sp>
    </p:spTree>
    <p:extLst>
      <p:ext uri="{BB962C8B-B14F-4D97-AF65-F5344CB8AC3E}">
        <p14:creationId xmlns:p14="http://schemas.microsoft.com/office/powerpoint/2010/main" val="3838845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Gov is a practice not a project.</a:t>
            </a:r>
          </a:p>
          <a:p>
            <a:endParaRPr lang="en-US" dirty="0"/>
          </a:p>
        </p:txBody>
      </p:sp>
      <p:sp>
        <p:nvSpPr>
          <p:cNvPr id="4" name="Slide Number Placeholder 3"/>
          <p:cNvSpPr>
            <a:spLocks noGrp="1"/>
          </p:cNvSpPr>
          <p:nvPr>
            <p:ph type="sldNum" sz="quarter" idx="5"/>
          </p:nvPr>
        </p:nvSpPr>
        <p:spPr/>
        <p:txBody>
          <a:bodyPr/>
          <a:lstStyle/>
          <a:p>
            <a:fld id="{BD7E9799-6B21-41C4-A193-D4058BCE21A0}" type="slidenum">
              <a:rPr lang="en-US" smtClean="0"/>
              <a:t>8</a:t>
            </a:fld>
            <a:endParaRPr lang="en-US"/>
          </a:p>
        </p:txBody>
      </p:sp>
    </p:spTree>
    <p:extLst>
      <p:ext uri="{BB962C8B-B14F-4D97-AF65-F5344CB8AC3E}">
        <p14:creationId xmlns:p14="http://schemas.microsoft.com/office/powerpoint/2010/main" val="1771945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7E9799-6B21-41C4-A193-D4058BCE21A0}" type="slidenum">
              <a:rPr lang="en-US" smtClean="0"/>
              <a:t>9</a:t>
            </a:fld>
            <a:endParaRPr lang="en-US"/>
          </a:p>
        </p:txBody>
      </p:sp>
    </p:spTree>
    <p:extLst>
      <p:ext uri="{BB962C8B-B14F-4D97-AF65-F5344CB8AC3E}">
        <p14:creationId xmlns:p14="http://schemas.microsoft.com/office/powerpoint/2010/main" val="91951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7E9799-6B21-41C4-A193-D4058BCE21A0}" type="slidenum">
              <a:rPr lang="en-US" smtClean="0"/>
              <a:t>10</a:t>
            </a:fld>
            <a:endParaRPr lang="en-US"/>
          </a:p>
        </p:txBody>
      </p:sp>
    </p:spTree>
    <p:extLst>
      <p:ext uri="{BB962C8B-B14F-4D97-AF65-F5344CB8AC3E}">
        <p14:creationId xmlns:p14="http://schemas.microsoft.com/office/powerpoint/2010/main" val="14271603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5.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6.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7.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8.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lide Layout">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63B80BB9-439B-4AF9-A421-F684C4C6F1FC}"/>
              </a:ext>
            </a:extLst>
          </p:cNvPr>
          <p:cNvPicPr>
            <a:picLocks noGrp="1" noRot="1" noMove="1" noResize="1" noEditPoints="1" noAdjustHandles="1" noChangeArrowheads="1" noChangeShapeType="1" noCrop="1"/>
          </p:cNvPicPr>
          <p:nvPr userDrawn="1"/>
        </p:nvPicPr>
        <p:blipFill rotWithShape="1">
          <a:blip r:embed="rId2"/>
          <a:srcRect l="1635" t="2949" r="1182" b="2299"/>
          <a:stretch/>
        </p:blipFill>
        <p:spPr>
          <a:xfrm>
            <a:off x="0" y="0"/>
            <a:ext cx="9143999" cy="5143500"/>
          </a:xfrm>
          <a:prstGeom prst="rect">
            <a:avLst/>
          </a:prstGeom>
          <a:ln w="12700">
            <a:miter lim="400000"/>
          </a:ln>
        </p:spPr>
      </p:pic>
      <p:pic>
        <p:nvPicPr>
          <p:cNvPr id="5" name="Image" descr="Image">
            <a:extLst>
              <a:ext uri="{FF2B5EF4-FFF2-40B4-BE49-F238E27FC236}">
                <a16:creationId xmlns:a16="http://schemas.microsoft.com/office/drawing/2014/main" id="{65C8963F-DE8A-49DE-B04F-A5B91C364014}"/>
              </a:ext>
            </a:extLst>
          </p:cNvPr>
          <p:cNvPicPr>
            <a:picLocks noChangeAspect="1"/>
          </p:cNvPicPr>
          <p:nvPr userDrawn="1"/>
        </p:nvPicPr>
        <p:blipFill>
          <a:blip r:embed="rId3"/>
          <a:stretch>
            <a:fillRect/>
          </a:stretch>
        </p:blipFill>
        <p:spPr>
          <a:xfrm>
            <a:off x="3017553" y="2224832"/>
            <a:ext cx="3108894" cy="778989"/>
          </a:xfrm>
          <a:prstGeom prst="rect">
            <a:avLst/>
          </a:prstGeom>
          <a:ln w="12700">
            <a:miter lim="400000"/>
          </a:ln>
        </p:spPr>
      </p:pic>
      <p:sp>
        <p:nvSpPr>
          <p:cNvPr id="9" name="©Sierra Space Corporation">
            <a:extLst>
              <a:ext uri="{FF2B5EF4-FFF2-40B4-BE49-F238E27FC236}">
                <a16:creationId xmlns:a16="http://schemas.microsoft.com/office/drawing/2014/main" id="{45D53267-5755-4B86-8928-4550126393D6}"/>
              </a:ext>
            </a:extLst>
          </p:cNvPr>
          <p:cNvSpPr txBox="1"/>
          <p:nvPr userDrawn="1"/>
        </p:nvSpPr>
        <p:spPr>
          <a:xfrm>
            <a:off x="1127994" y="4875691"/>
            <a:ext cx="6888009" cy="15215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8575" tIns="28575" rIns="28575" bIns="28575">
            <a:spAutoFit/>
          </a:bodyPr>
          <a:lstStyle>
            <a:lvl1pPr algn="ctr" defTabSz="457200">
              <a:lnSpc>
                <a:spcPct val="120000"/>
              </a:lnSpc>
              <a:spcBef>
                <a:spcPts val="1500"/>
              </a:spcBef>
              <a:defRPr sz="1500" cap="all" spc="150">
                <a:solidFill>
                  <a:srgbClr val="FFFFFF"/>
                </a:solidFill>
                <a:latin typeface="+mj-lt"/>
                <a:ea typeface="+mj-ea"/>
                <a:cs typeface="+mj-cs"/>
                <a:sym typeface="Helvetica"/>
              </a:defRPr>
            </a:lvl1pPr>
          </a:lstStyle>
          <a:p>
            <a:r>
              <a:rPr sz="563"/>
              <a:t>©Sierra Space Corporation</a:t>
            </a:r>
          </a:p>
        </p:txBody>
      </p:sp>
      <p:sp>
        <p:nvSpPr>
          <p:cNvPr id="15" name="Text Placeholder 14">
            <a:extLst>
              <a:ext uri="{FF2B5EF4-FFF2-40B4-BE49-F238E27FC236}">
                <a16:creationId xmlns:a16="http://schemas.microsoft.com/office/drawing/2014/main" id="{3A9C5694-63E7-4B26-B799-D570C101D2D2}"/>
              </a:ext>
            </a:extLst>
          </p:cNvPr>
          <p:cNvSpPr>
            <a:spLocks noGrp="1"/>
          </p:cNvSpPr>
          <p:nvPr>
            <p:ph type="body" sz="quarter" idx="10" hasCustomPrompt="1"/>
          </p:nvPr>
        </p:nvSpPr>
        <p:spPr>
          <a:xfrm>
            <a:off x="3371054" y="1538731"/>
            <a:ext cx="2401888" cy="249298"/>
          </a:xfrm>
          <a:prstGeom prst="rect">
            <a:avLst/>
          </a:prstGeom>
          <a:ln w="12700">
            <a:miter lim="400000"/>
          </a:ln>
        </p:spPr>
        <p:txBody>
          <a:bodyPr lIns="25717" tIns="25717" rIns="25717" bIns="25717">
            <a:spAutoFit/>
          </a:bodyPr>
          <a:lstStyle>
            <a:lvl1pPr marL="0" indent="0" algn="ctr">
              <a:buNone/>
              <a:defRPr lang="en-US" sz="1425"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2023</a:t>
            </a:r>
          </a:p>
        </p:txBody>
      </p:sp>
      <p:sp>
        <p:nvSpPr>
          <p:cNvPr id="16" name="Text Placeholder 14">
            <a:extLst>
              <a:ext uri="{FF2B5EF4-FFF2-40B4-BE49-F238E27FC236}">
                <a16:creationId xmlns:a16="http://schemas.microsoft.com/office/drawing/2014/main" id="{66D5E2B5-4F79-4F4E-8872-AE1608DEB98D}"/>
              </a:ext>
            </a:extLst>
          </p:cNvPr>
          <p:cNvSpPr>
            <a:spLocks noGrp="1"/>
          </p:cNvSpPr>
          <p:nvPr>
            <p:ph type="body" sz="quarter" idx="11" hasCustomPrompt="1"/>
          </p:nvPr>
        </p:nvSpPr>
        <p:spPr>
          <a:xfrm>
            <a:off x="2163196" y="3554461"/>
            <a:ext cx="4817603" cy="249298"/>
          </a:xfrm>
          <a:prstGeom prst="rect">
            <a:avLst/>
          </a:prstGeom>
          <a:ln w="12700">
            <a:miter lim="400000"/>
          </a:ln>
        </p:spPr>
        <p:txBody>
          <a:bodyPr wrap="square" lIns="25717" tIns="25717" rIns="25717" bIns="25717">
            <a:spAutoFit/>
          </a:bodyPr>
          <a:lstStyle>
            <a:lvl1pPr marL="0" indent="0" algn="ctr">
              <a:buNone/>
              <a:defRPr lang="en-US" sz="1425"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marR="0" lvl="0" indent="0" algn="ctr" defTabSz="6858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25"/>
              <a:t>Title Goes Here</a:t>
            </a:r>
          </a:p>
        </p:txBody>
      </p:sp>
      <p:pic>
        <p:nvPicPr>
          <p:cNvPr id="11" name="Image">
            <a:extLst>
              <a:ext uri="{FF2B5EF4-FFF2-40B4-BE49-F238E27FC236}">
                <a16:creationId xmlns:a16="http://schemas.microsoft.com/office/drawing/2014/main" id="{67DDDD92-1241-498E-97D2-5500D9FFCE05}"/>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spTree>
    <p:extLst>
      <p:ext uri="{BB962C8B-B14F-4D97-AF65-F5344CB8AC3E}">
        <p14:creationId xmlns:p14="http://schemas.microsoft.com/office/powerpoint/2010/main" val="63908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Slide Opt. 3">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5104262" y="-1"/>
            <a:ext cx="4039737" cy="4565568"/>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60026" y="298217"/>
            <a:ext cx="3840118"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950227" y="1419367"/>
            <a:ext cx="3840119" cy="3132552"/>
          </a:xfrm>
          <a:prstGeom prst="rect">
            <a:avLst/>
          </a:prstGeom>
        </p:spPr>
        <p:txBody>
          <a:bodyPr/>
          <a:lstStyle>
            <a:lvl1pPr marL="0" indent="0" algn="l">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marL="3200400" indent="0">
              <a:buNone/>
              <a:defRPr sz="600"/>
            </a:lvl8pPr>
            <a:lvl9pPr>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endParaRPr lang="en-US"/>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969829" y="928797"/>
            <a:ext cx="3806870"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5" name="© 2022 Sierra Space Corporation    / /">
            <a:extLst>
              <a:ext uri="{FF2B5EF4-FFF2-40B4-BE49-F238E27FC236}">
                <a16:creationId xmlns:a16="http://schemas.microsoft.com/office/drawing/2014/main" id="{D522B410-7A63-402B-8261-AF97A2C8EA4E}"/>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785A7553-CA9A-4BE0-B021-7C65C9B42AD8}"/>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1" name="Group 20">
            <a:extLst>
              <a:ext uri="{FF2B5EF4-FFF2-40B4-BE49-F238E27FC236}">
                <a16:creationId xmlns:a16="http://schemas.microsoft.com/office/drawing/2014/main" id="{1FC8CFE2-E702-4204-A7C9-33A1EEC44759}"/>
              </a:ext>
            </a:extLst>
          </p:cNvPr>
          <p:cNvGrpSpPr/>
          <p:nvPr userDrawn="1"/>
        </p:nvGrpSpPr>
        <p:grpSpPr>
          <a:xfrm>
            <a:off x="309563" y="309563"/>
            <a:ext cx="330216" cy="4377721"/>
            <a:chOff x="825501" y="825501"/>
            <a:chExt cx="880576" cy="11673923"/>
          </a:xfrm>
        </p:grpSpPr>
        <p:pic>
          <p:nvPicPr>
            <p:cNvPr id="22" name="Image" descr="Image">
              <a:extLst>
                <a:ext uri="{FF2B5EF4-FFF2-40B4-BE49-F238E27FC236}">
                  <a16:creationId xmlns:a16="http://schemas.microsoft.com/office/drawing/2014/main" id="{8B881585-4F2F-4C6D-8E46-A286E6B23B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3" name="Rounded Rectangle">
              <a:extLst>
                <a:ext uri="{FF2B5EF4-FFF2-40B4-BE49-F238E27FC236}">
                  <a16:creationId xmlns:a16="http://schemas.microsoft.com/office/drawing/2014/main" id="{0B4C7A89-D3E9-43D7-A97F-E838BC9DA6EE}"/>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4" name="Image" descr="Image">
              <a:extLst>
                <a:ext uri="{FF2B5EF4-FFF2-40B4-BE49-F238E27FC236}">
                  <a16:creationId xmlns:a16="http://schemas.microsoft.com/office/drawing/2014/main" id="{4139C5CD-807D-4B09-B655-5559DD4E6C2F}"/>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86696821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 Slide Opt. 3-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5104262" y="-1"/>
            <a:ext cx="4039737" cy="4565568"/>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60026" y="298217"/>
            <a:ext cx="3840118"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950227" y="1419367"/>
            <a:ext cx="3840119" cy="3132552"/>
          </a:xfrm>
          <a:prstGeom prst="rect">
            <a:avLst/>
          </a:prstGeom>
        </p:spPr>
        <p:txBody>
          <a:bodyPr/>
          <a:lstStyle>
            <a:lvl1pPr marL="0" indent="0" algn="l">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600"/>
            </a:lvl8pPr>
            <a:lvl9pPr marL="3657600" indent="0">
              <a:buNone/>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969829" y="928797"/>
            <a:ext cx="3806870"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8" name="© 2022 Sierra Space Corporation    / /">
            <a:extLst>
              <a:ext uri="{FF2B5EF4-FFF2-40B4-BE49-F238E27FC236}">
                <a16:creationId xmlns:a16="http://schemas.microsoft.com/office/drawing/2014/main" id="{24D8F616-4A46-42A2-904C-7195F056FFA6}"/>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16F2062D-E682-4B4B-A1A5-E34FC37A95B6}"/>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1" name="Group 20">
            <a:extLst>
              <a:ext uri="{FF2B5EF4-FFF2-40B4-BE49-F238E27FC236}">
                <a16:creationId xmlns:a16="http://schemas.microsoft.com/office/drawing/2014/main" id="{0F21CDEF-6F5B-4717-8B78-849BAFE7B0D2}"/>
              </a:ext>
            </a:extLst>
          </p:cNvPr>
          <p:cNvGrpSpPr/>
          <p:nvPr userDrawn="1"/>
        </p:nvGrpSpPr>
        <p:grpSpPr>
          <a:xfrm>
            <a:off x="271747" y="226582"/>
            <a:ext cx="415192" cy="4460704"/>
            <a:chOff x="271747" y="226582"/>
            <a:chExt cx="415192" cy="4460704"/>
          </a:xfrm>
        </p:grpSpPr>
        <p:grpSp>
          <p:nvGrpSpPr>
            <p:cNvPr id="22" name="Group 21">
              <a:extLst>
                <a:ext uri="{FF2B5EF4-FFF2-40B4-BE49-F238E27FC236}">
                  <a16:creationId xmlns:a16="http://schemas.microsoft.com/office/drawing/2014/main" id="{8D00F1F2-B05A-495D-BF31-F9E7A43DAE24}"/>
                </a:ext>
              </a:extLst>
            </p:cNvPr>
            <p:cNvGrpSpPr/>
            <p:nvPr userDrawn="1"/>
          </p:nvGrpSpPr>
          <p:grpSpPr>
            <a:xfrm>
              <a:off x="350840" y="3577458"/>
              <a:ext cx="247663" cy="1109828"/>
              <a:chOff x="935575" y="9539884"/>
              <a:chExt cx="660435" cy="2959540"/>
            </a:xfrm>
          </p:grpSpPr>
          <p:sp>
            <p:nvSpPr>
              <p:cNvPr id="24" name="Rounded Rectangle">
                <a:extLst>
                  <a:ext uri="{FF2B5EF4-FFF2-40B4-BE49-F238E27FC236}">
                    <a16:creationId xmlns:a16="http://schemas.microsoft.com/office/drawing/2014/main" id="{94A44B6A-6220-45EF-A118-FF3B11F220F6}"/>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5" name="Image" descr="Image">
                <a:extLst>
                  <a:ext uri="{FF2B5EF4-FFF2-40B4-BE49-F238E27FC236}">
                    <a16:creationId xmlns:a16="http://schemas.microsoft.com/office/drawing/2014/main" id="{4F7946AE-6E12-4551-A78B-2BA2FA30F98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23" name="Image">
              <a:extLst>
                <a:ext uri="{FF2B5EF4-FFF2-40B4-BE49-F238E27FC236}">
                  <a16:creationId xmlns:a16="http://schemas.microsoft.com/office/drawing/2014/main" id="{69772DA2-7865-4DA7-93DF-DE9056005A9A}"/>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187509032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Slide Opt. 4">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29537" y="1161019"/>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0" name="Text Placeholder 14">
            <a:extLst>
              <a:ext uri="{FF2B5EF4-FFF2-40B4-BE49-F238E27FC236}">
                <a16:creationId xmlns:a16="http://schemas.microsoft.com/office/drawing/2014/main" id="{9BCD95A3-0949-48E6-954B-2376A23AF9C3}"/>
              </a:ext>
            </a:extLst>
          </p:cNvPr>
          <p:cNvSpPr>
            <a:spLocks noGrp="1"/>
          </p:cNvSpPr>
          <p:nvPr>
            <p:ph type="body" sz="quarter" idx="11" hasCustomPrompt="1"/>
          </p:nvPr>
        </p:nvSpPr>
        <p:spPr>
          <a:xfrm>
            <a:off x="1318093"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chemeClr val="tx1"/>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1" name="Text Placeholder 14">
            <a:extLst>
              <a:ext uri="{FF2B5EF4-FFF2-40B4-BE49-F238E27FC236}">
                <a16:creationId xmlns:a16="http://schemas.microsoft.com/office/drawing/2014/main" id="{B0FA85ED-791F-47A6-AB46-EEB8F63E207C}"/>
              </a:ext>
            </a:extLst>
          </p:cNvPr>
          <p:cNvSpPr>
            <a:spLocks noGrp="1"/>
          </p:cNvSpPr>
          <p:nvPr>
            <p:ph type="body" sz="quarter" idx="12" hasCustomPrompt="1"/>
          </p:nvPr>
        </p:nvSpPr>
        <p:spPr>
          <a:xfrm>
            <a:off x="5174650"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chemeClr val="tx1"/>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3" name="Content Placeholder 2">
            <a:extLst>
              <a:ext uri="{FF2B5EF4-FFF2-40B4-BE49-F238E27FC236}">
                <a16:creationId xmlns:a16="http://schemas.microsoft.com/office/drawing/2014/main" id="{1092CCE6-4AA4-495E-8C19-8BCC538E62A9}"/>
              </a:ext>
            </a:extLst>
          </p:cNvPr>
          <p:cNvSpPr>
            <a:spLocks noGrp="1"/>
          </p:cNvSpPr>
          <p:nvPr>
            <p:ph idx="13" hasCustomPrompt="1"/>
          </p:nvPr>
        </p:nvSpPr>
        <p:spPr>
          <a:xfrm>
            <a:off x="4886094" y="1161018"/>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4" name="Shape">
            <a:extLst>
              <a:ext uri="{FF2B5EF4-FFF2-40B4-BE49-F238E27FC236}">
                <a16:creationId xmlns:a16="http://schemas.microsoft.com/office/drawing/2014/main" id="{B8C458A6-E225-44DD-B6E3-005D704BCC32}"/>
              </a:ext>
            </a:extLst>
          </p:cNvPr>
          <p:cNvSpPr/>
          <p:nvPr userDrawn="1"/>
        </p:nvSpPr>
        <p:spPr>
          <a:xfrm>
            <a:off x="783873" y="30539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25" name="Text Placeholder 2">
            <a:extLst>
              <a:ext uri="{FF2B5EF4-FFF2-40B4-BE49-F238E27FC236}">
                <a16:creationId xmlns:a16="http://schemas.microsoft.com/office/drawing/2014/main" id="{1DBCF2B5-07AE-4C66-941D-6200789FA1CE}"/>
              </a:ext>
            </a:extLst>
          </p:cNvPr>
          <p:cNvSpPr>
            <a:spLocks noGrp="1"/>
          </p:cNvSpPr>
          <p:nvPr>
            <p:ph type="body" sz="quarter" idx="10" hasCustomPrompt="1"/>
          </p:nvPr>
        </p:nvSpPr>
        <p:spPr>
          <a:xfrm>
            <a:off x="1029537" y="434178"/>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4" name="© 2022 Sierra Space Corporation    / /">
            <a:extLst>
              <a:ext uri="{FF2B5EF4-FFF2-40B4-BE49-F238E27FC236}">
                <a16:creationId xmlns:a16="http://schemas.microsoft.com/office/drawing/2014/main" id="{3EB88354-A636-423C-96BE-91348C8A8A3B}"/>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7" name="Slide Number">
            <a:extLst>
              <a:ext uri="{FF2B5EF4-FFF2-40B4-BE49-F238E27FC236}">
                <a16:creationId xmlns:a16="http://schemas.microsoft.com/office/drawing/2014/main" id="{34AFC0D6-44CF-40EF-A7F7-972A3B5D923D}"/>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6" name="Group 15">
            <a:extLst>
              <a:ext uri="{FF2B5EF4-FFF2-40B4-BE49-F238E27FC236}">
                <a16:creationId xmlns:a16="http://schemas.microsoft.com/office/drawing/2014/main" id="{0B25066F-605C-4823-B084-D0201ADA8057}"/>
              </a:ext>
            </a:extLst>
          </p:cNvPr>
          <p:cNvGrpSpPr/>
          <p:nvPr userDrawn="1"/>
        </p:nvGrpSpPr>
        <p:grpSpPr>
          <a:xfrm>
            <a:off x="309563" y="309563"/>
            <a:ext cx="330216" cy="4377721"/>
            <a:chOff x="825501" y="825501"/>
            <a:chExt cx="880576" cy="11673923"/>
          </a:xfrm>
        </p:grpSpPr>
        <p:pic>
          <p:nvPicPr>
            <p:cNvPr id="18" name="Image" descr="Image">
              <a:extLst>
                <a:ext uri="{FF2B5EF4-FFF2-40B4-BE49-F238E27FC236}">
                  <a16:creationId xmlns:a16="http://schemas.microsoft.com/office/drawing/2014/main" id="{53F62CC2-FCF3-499F-8151-9FC86BE473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9" name="Rounded Rectangle">
              <a:extLst>
                <a:ext uri="{FF2B5EF4-FFF2-40B4-BE49-F238E27FC236}">
                  <a16:creationId xmlns:a16="http://schemas.microsoft.com/office/drawing/2014/main" id="{CA18306A-847C-4AAE-8D43-D772928F108C}"/>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2" name="Image" descr="Image">
              <a:extLst>
                <a:ext uri="{FF2B5EF4-FFF2-40B4-BE49-F238E27FC236}">
                  <a16:creationId xmlns:a16="http://schemas.microsoft.com/office/drawing/2014/main" id="{48A3EA17-8DB1-4229-8730-A3EE3377CDD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80704836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Slide Opt. 4-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29537" y="1161019"/>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0" name="Text Placeholder 14">
            <a:extLst>
              <a:ext uri="{FF2B5EF4-FFF2-40B4-BE49-F238E27FC236}">
                <a16:creationId xmlns:a16="http://schemas.microsoft.com/office/drawing/2014/main" id="{9BCD95A3-0949-48E6-954B-2376A23AF9C3}"/>
              </a:ext>
            </a:extLst>
          </p:cNvPr>
          <p:cNvSpPr>
            <a:spLocks noGrp="1"/>
          </p:cNvSpPr>
          <p:nvPr>
            <p:ph type="body" sz="quarter" idx="11" hasCustomPrompt="1"/>
          </p:nvPr>
        </p:nvSpPr>
        <p:spPr>
          <a:xfrm>
            <a:off x="1318093"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1" name="Text Placeholder 14">
            <a:extLst>
              <a:ext uri="{FF2B5EF4-FFF2-40B4-BE49-F238E27FC236}">
                <a16:creationId xmlns:a16="http://schemas.microsoft.com/office/drawing/2014/main" id="{B0FA85ED-791F-47A6-AB46-EEB8F63E207C}"/>
              </a:ext>
            </a:extLst>
          </p:cNvPr>
          <p:cNvSpPr>
            <a:spLocks noGrp="1"/>
          </p:cNvSpPr>
          <p:nvPr>
            <p:ph type="body" sz="quarter" idx="12" hasCustomPrompt="1"/>
          </p:nvPr>
        </p:nvSpPr>
        <p:spPr>
          <a:xfrm>
            <a:off x="5174650"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3" name="Content Placeholder 2">
            <a:extLst>
              <a:ext uri="{FF2B5EF4-FFF2-40B4-BE49-F238E27FC236}">
                <a16:creationId xmlns:a16="http://schemas.microsoft.com/office/drawing/2014/main" id="{1092CCE6-4AA4-495E-8C19-8BCC538E62A9}"/>
              </a:ext>
            </a:extLst>
          </p:cNvPr>
          <p:cNvSpPr>
            <a:spLocks noGrp="1"/>
          </p:cNvSpPr>
          <p:nvPr>
            <p:ph idx="13" hasCustomPrompt="1"/>
          </p:nvPr>
        </p:nvSpPr>
        <p:spPr>
          <a:xfrm>
            <a:off x="4886094" y="1161018"/>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4" name="Shape">
            <a:extLst>
              <a:ext uri="{FF2B5EF4-FFF2-40B4-BE49-F238E27FC236}">
                <a16:creationId xmlns:a16="http://schemas.microsoft.com/office/drawing/2014/main" id="{B8C458A6-E225-44DD-B6E3-005D704BCC32}"/>
              </a:ext>
            </a:extLst>
          </p:cNvPr>
          <p:cNvSpPr/>
          <p:nvPr userDrawn="1"/>
        </p:nvSpPr>
        <p:spPr>
          <a:xfrm>
            <a:off x="783873" y="30539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25" name="Text Placeholder 2">
            <a:extLst>
              <a:ext uri="{FF2B5EF4-FFF2-40B4-BE49-F238E27FC236}">
                <a16:creationId xmlns:a16="http://schemas.microsoft.com/office/drawing/2014/main" id="{1DBCF2B5-07AE-4C66-941D-6200789FA1CE}"/>
              </a:ext>
            </a:extLst>
          </p:cNvPr>
          <p:cNvSpPr>
            <a:spLocks noGrp="1"/>
          </p:cNvSpPr>
          <p:nvPr>
            <p:ph type="body" sz="quarter" idx="10" hasCustomPrompt="1"/>
          </p:nvPr>
        </p:nvSpPr>
        <p:spPr>
          <a:xfrm>
            <a:off x="1029537" y="434178"/>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4" name="© 2022 Sierra Space Corporation    / /">
            <a:extLst>
              <a:ext uri="{FF2B5EF4-FFF2-40B4-BE49-F238E27FC236}">
                <a16:creationId xmlns:a16="http://schemas.microsoft.com/office/drawing/2014/main" id="{E458D283-7CD4-4FE8-B5B4-C9C27C2262D5}"/>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9" name="Slide Number">
            <a:extLst>
              <a:ext uri="{FF2B5EF4-FFF2-40B4-BE49-F238E27FC236}">
                <a16:creationId xmlns:a16="http://schemas.microsoft.com/office/drawing/2014/main" id="{965C65D6-D66D-4C7D-A1E8-F24ADFD51743}"/>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8" name="Group 17">
            <a:extLst>
              <a:ext uri="{FF2B5EF4-FFF2-40B4-BE49-F238E27FC236}">
                <a16:creationId xmlns:a16="http://schemas.microsoft.com/office/drawing/2014/main" id="{C8D5C2FA-3EF0-4CDC-8766-7D335AB04F8C}"/>
              </a:ext>
            </a:extLst>
          </p:cNvPr>
          <p:cNvGrpSpPr/>
          <p:nvPr userDrawn="1"/>
        </p:nvGrpSpPr>
        <p:grpSpPr>
          <a:xfrm>
            <a:off x="271747" y="226582"/>
            <a:ext cx="415192" cy="4460704"/>
            <a:chOff x="271747" y="226582"/>
            <a:chExt cx="415192" cy="4460704"/>
          </a:xfrm>
        </p:grpSpPr>
        <p:grpSp>
          <p:nvGrpSpPr>
            <p:cNvPr id="22" name="Group 21">
              <a:extLst>
                <a:ext uri="{FF2B5EF4-FFF2-40B4-BE49-F238E27FC236}">
                  <a16:creationId xmlns:a16="http://schemas.microsoft.com/office/drawing/2014/main" id="{6982D789-B39E-48FF-BE97-3823C4126845}"/>
                </a:ext>
              </a:extLst>
            </p:cNvPr>
            <p:cNvGrpSpPr/>
            <p:nvPr userDrawn="1"/>
          </p:nvGrpSpPr>
          <p:grpSpPr>
            <a:xfrm>
              <a:off x="350840" y="3577458"/>
              <a:ext cx="247663" cy="1109828"/>
              <a:chOff x="935575" y="9539884"/>
              <a:chExt cx="660435" cy="2959540"/>
            </a:xfrm>
          </p:grpSpPr>
          <p:sp>
            <p:nvSpPr>
              <p:cNvPr id="27" name="Rounded Rectangle">
                <a:extLst>
                  <a:ext uri="{FF2B5EF4-FFF2-40B4-BE49-F238E27FC236}">
                    <a16:creationId xmlns:a16="http://schemas.microsoft.com/office/drawing/2014/main" id="{88372D0D-367E-4146-9B2C-CF8D50EE7308}"/>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8" name="Image" descr="Image">
                <a:extLst>
                  <a:ext uri="{FF2B5EF4-FFF2-40B4-BE49-F238E27FC236}">
                    <a16:creationId xmlns:a16="http://schemas.microsoft.com/office/drawing/2014/main" id="{9B6DC564-61A5-4578-9980-18F325AB239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26" name="Image">
              <a:extLst>
                <a:ext uri="{FF2B5EF4-FFF2-40B4-BE49-F238E27FC236}">
                  <a16:creationId xmlns:a16="http://schemas.microsoft.com/office/drawing/2014/main" id="{DF69FD44-A157-4576-A23E-A9D6A3B7150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156738034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Slide Opt. 5">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19521" y="380694"/>
            <a:ext cx="3159472" cy="422318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4572000" y="366457"/>
            <a:ext cx="4111075"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4585648" y="1487607"/>
            <a:ext cx="4111076" cy="3132552"/>
          </a:xfrm>
          <a:prstGeom prst="rect">
            <a:avLst/>
          </a:prstGeom>
        </p:spPr>
        <p:txBody>
          <a:bodyPr/>
          <a:lstStyle>
            <a:lvl1pPr marL="0" indent="0" algn="l">
              <a:lnSpc>
                <a:spcPct val="100000"/>
              </a:lnSpc>
              <a:spcBef>
                <a:spcPts val="0"/>
              </a:spcBef>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600"/>
            </a:lvl8pPr>
            <a:lvl9pPr>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a:p>
            <a:pPr lvl="0"/>
            <a:endParaRPr lang="en-US" b="0"/>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4572001" y="997037"/>
            <a:ext cx="4111076"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2" name="© 2022 Sierra Space Corporation    / /">
            <a:extLst>
              <a:ext uri="{FF2B5EF4-FFF2-40B4-BE49-F238E27FC236}">
                <a16:creationId xmlns:a16="http://schemas.microsoft.com/office/drawing/2014/main" id="{5ACDDA59-1F9A-4B1B-9306-03F0F5B9E4C0}"/>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21" name="Slide Number">
            <a:extLst>
              <a:ext uri="{FF2B5EF4-FFF2-40B4-BE49-F238E27FC236}">
                <a16:creationId xmlns:a16="http://schemas.microsoft.com/office/drawing/2014/main" id="{FD236A03-8F19-4960-A68A-4E6F7146583A}"/>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2" name="Group 21">
            <a:extLst>
              <a:ext uri="{FF2B5EF4-FFF2-40B4-BE49-F238E27FC236}">
                <a16:creationId xmlns:a16="http://schemas.microsoft.com/office/drawing/2014/main" id="{17C5C611-FBA8-43CD-BBA8-A9AB42E81492}"/>
              </a:ext>
            </a:extLst>
          </p:cNvPr>
          <p:cNvGrpSpPr/>
          <p:nvPr userDrawn="1"/>
        </p:nvGrpSpPr>
        <p:grpSpPr>
          <a:xfrm>
            <a:off x="309563" y="309563"/>
            <a:ext cx="330216" cy="4377721"/>
            <a:chOff x="825501" y="825501"/>
            <a:chExt cx="880576" cy="11673923"/>
          </a:xfrm>
        </p:grpSpPr>
        <p:pic>
          <p:nvPicPr>
            <p:cNvPr id="23" name="Image" descr="Image">
              <a:extLst>
                <a:ext uri="{FF2B5EF4-FFF2-40B4-BE49-F238E27FC236}">
                  <a16:creationId xmlns:a16="http://schemas.microsoft.com/office/drawing/2014/main" id="{D6484EAF-1209-419B-96AB-85CCF694D80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4" name="Rounded Rectangle">
              <a:extLst>
                <a:ext uri="{FF2B5EF4-FFF2-40B4-BE49-F238E27FC236}">
                  <a16:creationId xmlns:a16="http://schemas.microsoft.com/office/drawing/2014/main" id="{00A4751D-A816-4371-A67B-7C9773A23D40}"/>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5" name="Image" descr="Image">
              <a:extLst>
                <a:ext uri="{FF2B5EF4-FFF2-40B4-BE49-F238E27FC236}">
                  <a16:creationId xmlns:a16="http://schemas.microsoft.com/office/drawing/2014/main" id="{027C3B6A-91F9-439E-8694-53BEB75D7F69}"/>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29258115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 Slide Opt. 5-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19521" y="345525"/>
            <a:ext cx="3159472" cy="422318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4572000" y="366457"/>
            <a:ext cx="4111075"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4585648" y="1487607"/>
            <a:ext cx="4111076" cy="3132552"/>
          </a:xfrm>
          <a:prstGeom prst="rect">
            <a:avLst/>
          </a:prstGeom>
        </p:spPr>
        <p:txBody>
          <a:bodyPr/>
          <a:lstStyle>
            <a:lvl1pPr marL="0" indent="0" algn="l">
              <a:spcBef>
                <a:spcPts val="0"/>
              </a:spcBef>
              <a:buNone/>
              <a:defRPr sz="1200" b="0">
                <a:latin typeface="Arial" panose="020B0604020202020204" pitchFamily="34" charset="0"/>
                <a:cs typeface="Arial" panose="020B0604020202020204" pitchFamily="34" charset="0"/>
              </a:defRPr>
            </a:lvl1pPr>
            <a:lvl2pPr>
              <a:defRPr sz="10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4572001" y="997037"/>
            <a:ext cx="4111076"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5" name="© 2022 Sierra Space Corporation    / /">
            <a:extLst>
              <a:ext uri="{FF2B5EF4-FFF2-40B4-BE49-F238E27FC236}">
                <a16:creationId xmlns:a16="http://schemas.microsoft.com/office/drawing/2014/main" id="{E832366D-F252-4B52-9D0F-8DC2D8F1D392}"/>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21" name="Slide Number">
            <a:extLst>
              <a:ext uri="{FF2B5EF4-FFF2-40B4-BE49-F238E27FC236}">
                <a16:creationId xmlns:a16="http://schemas.microsoft.com/office/drawing/2014/main" id="{2F043766-C044-4281-8E10-B6E21E73D3AB}"/>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2" name="Group 21">
            <a:extLst>
              <a:ext uri="{FF2B5EF4-FFF2-40B4-BE49-F238E27FC236}">
                <a16:creationId xmlns:a16="http://schemas.microsoft.com/office/drawing/2014/main" id="{C187FC5B-736C-4BE1-A590-AAEBE44CDFEC}"/>
              </a:ext>
            </a:extLst>
          </p:cNvPr>
          <p:cNvGrpSpPr/>
          <p:nvPr userDrawn="1"/>
        </p:nvGrpSpPr>
        <p:grpSpPr>
          <a:xfrm>
            <a:off x="271747" y="226582"/>
            <a:ext cx="415192" cy="4460704"/>
            <a:chOff x="271747" y="226582"/>
            <a:chExt cx="415192" cy="4460704"/>
          </a:xfrm>
        </p:grpSpPr>
        <p:grpSp>
          <p:nvGrpSpPr>
            <p:cNvPr id="23" name="Group 22">
              <a:extLst>
                <a:ext uri="{FF2B5EF4-FFF2-40B4-BE49-F238E27FC236}">
                  <a16:creationId xmlns:a16="http://schemas.microsoft.com/office/drawing/2014/main" id="{4B2347FD-7685-4419-84C2-2604EE0146E3}"/>
                </a:ext>
              </a:extLst>
            </p:cNvPr>
            <p:cNvGrpSpPr/>
            <p:nvPr userDrawn="1"/>
          </p:nvGrpSpPr>
          <p:grpSpPr>
            <a:xfrm>
              <a:off x="350840" y="3577458"/>
              <a:ext cx="247663" cy="1109828"/>
              <a:chOff x="935575" y="9539884"/>
              <a:chExt cx="660435" cy="2959540"/>
            </a:xfrm>
          </p:grpSpPr>
          <p:sp>
            <p:nvSpPr>
              <p:cNvPr id="25" name="Rounded Rectangle">
                <a:extLst>
                  <a:ext uri="{FF2B5EF4-FFF2-40B4-BE49-F238E27FC236}">
                    <a16:creationId xmlns:a16="http://schemas.microsoft.com/office/drawing/2014/main" id="{A2C0F3C9-643C-4F15-987E-9A244B71A12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6" name="Image" descr="Image">
                <a:extLst>
                  <a:ext uri="{FF2B5EF4-FFF2-40B4-BE49-F238E27FC236}">
                    <a16:creationId xmlns:a16="http://schemas.microsoft.com/office/drawing/2014/main" id="{6473D409-B5E2-4686-8105-4EBA40596DD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24" name="Image">
              <a:extLst>
                <a:ext uri="{FF2B5EF4-FFF2-40B4-BE49-F238E27FC236}">
                  <a16:creationId xmlns:a16="http://schemas.microsoft.com/office/drawing/2014/main" id="{95A33840-ADF5-4A94-9FF5-EBC507521A09}"/>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2971960381"/>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Slide Opt. 6">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58F1768B-9A1A-47AD-9666-311D9EB84C0D}"/>
              </a:ext>
            </a:extLst>
          </p:cNvPr>
          <p:cNvSpPr/>
          <p:nvPr userDrawn="1"/>
        </p:nvSpPr>
        <p:spPr>
          <a:xfrm>
            <a:off x="0" y="-20757"/>
            <a:ext cx="9144000" cy="1342445"/>
          </a:xfrm>
          <a:prstGeom prst="rect">
            <a:avLst/>
          </a:prstGeom>
          <a:gradFill>
            <a:gsLst>
              <a:gs pos="0">
                <a:srgbClr val="1FC1B5"/>
              </a:gs>
              <a:gs pos="62491">
                <a:srgbClr val="1FC1B5">
                  <a:alpha val="50000"/>
                </a:srgbClr>
              </a:gs>
              <a:gs pos="100000">
                <a:srgbClr val="1FC1B5">
                  <a:alpha val="0"/>
                </a:srgbClr>
              </a:gs>
            </a:gsLst>
            <a:lin ang="2700000"/>
          </a:gradFill>
          <a:ln w="12700">
            <a:miter lim="400000"/>
          </a:ln>
        </p:spPr>
        <p:txBody>
          <a:bodyPr lIns="25717" tIns="25717" rIns="25717" bIns="25717" anchor="ctr"/>
          <a:lstStyle/>
          <a:p>
            <a:endParaRPr sz="450"/>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95350" y="1495425"/>
            <a:ext cx="775648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95350" y="532070"/>
            <a:ext cx="7756480" cy="494280"/>
          </a:xfrm>
          <a:prstGeom prst="rect">
            <a:avLst/>
          </a:prstGeom>
        </p:spPr>
        <p:txBody>
          <a:bodyPr/>
          <a:lstStyle>
            <a:lvl1pPr marL="0" indent="0" algn="l">
              <a:buNone/>
              <a:defRPr sz="2400" b="1">
                <a:solidFill>
                  <a:schemeClr val="bg1"/>
                </a:solidFill>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6" name="© 2022 Sierra Space Corporation    / /">
            <a:extLst>
              <a:ext uri="{FF2B5EF4-FFF2-40B4-BE49-F238E27FC236}">
                <a16:creationId xmlns:a16="http://schemas.microsoft.com/office/drawing/2014/main" id="{337C20F9-8B52-4ABD-84A5-244C21CFAC51}"/>
              </a:ext>
            </a:extLst>
          </p:cNvPr>
          <p:cNvSpPr txBox="1"/>
          <p:nvPr userDrawn="1"/>
        </p:nvSpPr>
        <p:spPr>
          <a:xfrm>
            <a:off x="6924405" y="4805786"/>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67854AAB-0719-417D-A25B-B283B756D6D2}"/>
              </a:ext>
            </a:extLst>
          </p:cNvPr>
          <p:cNvSpPr txBox="1">
            <a:spLocks noGrp="1"/>
          </p:cNvSpPr>
          <p:nvPr>
            <p:ph type="sldNum" sz="quarter" idx="2"/>
          </p:nvPr>
        </p:nvSpPr>
        <p:spPr>
          <a:xfrm>
            <a:off x="8662012" y="4781679"/>
            <a:ext cx="233075" cy="209845"/>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CAC6A1DC-640C-48C5-9485-1DFA2BA07AB5}"/>
              </a:ext>
            </a:extLst>
          </p:cNvPr>
          <p:cNvGrpSpPr/>
          <p:nvPr userDrawn="1"/>
        </p:nvGrpSpPr>
        <p:grpSpPr>
          <a:xfrm>
            <a:off x="309563" y="309563"/>
            <a:ext cx="330216" cy="4377721"/>
            <a:chOff x="825501" y="825501"/>
            <a:chExt cx="880576" cy="11673923"/>
          </a:xfrm>
        </p:grpSpPr>
        <p:pic>
          <p:nvPicPr>
            <p:cNvPr id="18" name="Image" descr="Image">
              <a:extLst>
                <a:ext uri="{FF2B5EF4-FFF2-40B4-BE49-F238E27FC236}">
                  <a16:creationId xmlns:a16="http://schemas.microsoft.com/office/drawing/2014/main" id="{62952BDD-B614-4DD4-B3F1-C2CF3D77A2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9" name="Rounded Rectangle">
              <a:extLst>
                <a:ext uri="{FF2B5EF4-FFF2-40B4-BE49-F238E27FC236}">
                  <a16:creationId xmlns:a16="http://schemas.microsoft.com/office/drawing/2014/main" id="{41F83AFE-CF77-4B98-8739-1993F758B7B3}"/>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0" name="Image" descr="Image">
              <a:extLst>
                <a:ext uri="{FF2B5EF4-FFF2-40B4-BE49-F238E27FC236}">
                  <a16:creationId xmlns:a16="http://schemas.microsoft.com/office/drawing/2014/main" id="{96062E50-74BD-484E-BADD-C25A9884531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1491976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 Slide Opt. 6- Dark">
    <p:bg>
      <p:bgRef idx="1001">
        <a:schemeClr val="bg1"/>
      </p:bgRef>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58F1768B-9A1A-47AD-9666-311D9EB84C0D}"/>
              </a:ext>
            </a:extLst>
          </p:cNvPr>
          <p:cNvSpPr/>
          <p:nvPr userDrawn="1"/>
        </p:nvSpPr>
        <p:spPr>
          <a:xfrm>
            <a:off x="0" y="-20757"/>
            <a:ext cx="9144000" cy="1342445"/>
          </a:xfrm>
          <a:prstGeom prst="rect">
            <a:avLst/>
          </a:prstGeom>
          <a:gradFill>
            <a:gsLst>
              <a:gs pos="0">
                <a:srgbClr val="1FC1B5"/>
              </a:gs>
              <a:gs pos="62491">
                <a:srgbClr val="1FC1B5">
                  <a:alpha val="50000"/>
                </a:srgbClr>
              </a:gs>
              <a:gs pos="100000">
                <a:srgbClr val="1FC1B5">
                  <a:alpha val="0"/>
                </a:srgbClr>
              </a:gs>
            </a:gsLst>
            <a:lin ang="2700000"/>
          </a:gradFill>
          <a:ln w="12700">
            <a:miter lim="400000"/>
          </a:ln>
        </p:spPr>
        <p:txBody>
          <a:bodyPr lIns="25717" tIns="25717" rIns="25717" bIns="25717" anchor="ctr"/>
          <a:lstStyle/>
          <a:p>
            <a:endParaRPr sz="450"/>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33450" y="1495425"/>
            <a:ext cx="771838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33450" y="532070"/>
            <a:ext cx="7718380" cy="494280"/>
          </a:xfrm>
          <a:prstGeom prst="rect">
            <a:avLst/>
          </a:prstGeom>
        </p:spPr>
        <p:txBody>
          <a:bodyPr/>
          <a:lstStyle>
            <a:lvl1pPr marL="0" indent="0" algn="l">
              <a:buNone/>
              <a:defRPr sz="2400" b="1">
                <a:solidFill>
                  <a:schemeClr val="tx1"/>
                </a:solidFill>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8" name="© 2022 Sierra Space Corporation    / /">
            <a:extLst>
              <a:ext uri="{FF2B5EF4-FFF2-40B4-BE49-F238E27FC236}">
                <a16:creationId xmlns:a16="http://schemas.microsoft.com/office/drawing/2014/main" id="{770BF727-6D32-41CC-9E4C-CBF017F38416}"/>
              </a:ext>
            </a:extLst>
          </p:cNvPr>
          <p:cNvSpPr txBox="1"/>
          <p:nvPr userDrawn="1"/>
        </p:nvSpPr>
        <p:spPr>
          <a:xfrm>
            <a:off x="6924405" y="4805786"/>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BC4DDFFB-9A79-4FA1-8899-6D2547C6C7DA}"/>
              </a:ext>
            </a:extLst>
          </p:cNvPr>
          <p:cNvSpPr txBox="1">
            <a:spLocks noGrp="1"/>
          </p:cNvSpPr>
          <p:nvPr>
            <p:ph type="sldNum" sz="quarter" idx="2"/>
          </p:nvPr>
        </p:nvSpPr>
        <p:spPr>
          <a:xfrm>
            <a:off x="8662012" y="4773995"/>
            <a:ext cx="233075" cy="209845"/>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9805F267-A2C8-4255-BEC1-1F1C656ABAD0}"/>
              </a:ext>
            </a:extLst>
          </p:cNvPr>
          <p:cNvGrpSpPr/>
          <p:nvPr userDrawn="1"/>
        </p:nvGrpSpPr>
        <p:grpSpPr>
          <a:xfrm>
            <a:off x="271747" y="226582"/>
            <a:ext cx="415192" cy="4460704"/>
            <a:chOff x="271747" y="226582"/>
            <a:chExt cx="415192" cy="4460704"/>
          </a:xfrm>
        </p:grpSpPr>
        <p:grpSp>
          <p:nvGrpSpPr>
            <p:cNvPr id="20" name="Group 19">
              <a:extLst>
                <a:ext uri="{FF2B5EF4-FFF2-40B4-BE49-F238E27FC236}">
                  <a16:creationId xmlns:a16="http://schemas.microsoft.com/office/drawing/2014/main" id="{68D2015B-03C4-4636-A8F4-4741027ED307}"/>
                </a:ext>
              </a:extLst>
            </p:cNvPr>
            <p:cNvGrpSpPr/>
            <p:nvPr userDrawn="1"/>
          </p:nvGrpSpPr>
          <p:grpSpPr>
            <a:xfrm>
              <a:off x="350840" y="3577458"/>
              <a:ext cx="247663" cy="1109828"/>
              <a:chOff x="935575" y="9539884"/>
              <a:chExt cx="660435" cy="2959540"/>
            </a:xfrm>
          </p:grpSpPr>
          <p:sp>
            <p:nvSpPr>
              <p:cNvPr id="22" name="Rounded Rectangle">
                <a:extLst>
                  <a:ext uri="{FF2B5EF4-FFF2-40B4-BE49-F238E27FC236}">
                    <a16:creationId xmlns:a16="http://schemas.microsoft.com/office/drawing/2014/main" id="{1243EF46-08C9-45D5-8C96-1312E346079C}"/>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3" name="Image" descr="Image">
                <a:extLst>
                  <a:ext uri="{FF2B5EF4-FFF2-40B4-BE49-F238E27FC236}">
                    <a16:creationId xmlns:a16="http://schemas.microsoft.com/office/drawing/2014/main" id="{DB351427-236B-4652-B6B8-4A0A57C53A7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21" name="Image">
              <a:extLst>
                <a:ext uri="{FF2B5EF4-FFF2-40B4-BE49-F238E27FC236}">
                  <a16:creationId xmlns:a16="http://schemas.microsoft.com/office/drawing/2014/main" id="{C29986BE-1B00-4E85-B8F8-42B6F4234FF0}"/>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97854423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hart Slide">
    <p:spTree>
      <p:nvGrpSpPr>
        <p:cNvPr id="1" name=""/>
        <p:cNvGrpSpPr/>
        <p:nvPr/>
      </p:nvGrpSpPr>
      <p:grpSpPr>
        <a:xfrm>
          <a:off x="0" y="0"/>
          <a:ext cx="0" cy="0"/>
          <a:chOff x="0" y="0"/>
          <a:chExt cx="0" cy="0"/>
        </a:xfrm>
      </p:grpSpPr>
      <p:sp>
        <p:nvSpPr>
          <p:cNvPr id="10" name="© 2022 Sierra Space Corporation    / /">
            <a:extLst>
              <a:ext uri="{FF2B5EF4-FFF2-40B4-BE49-F238E27FC236}">
                <a16:creationId xmlns:a16="http://schemas.microsoft.com/office/drawing/2014/main" id="{F710EFB0-43C7-40CB-AE98-7384DC4261E4}"/>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9E5CC1A6-612D-4909-BA0F-A89C1E0B0427}"/>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4" name="Group 13">
            <a:extLst>
              <a:ext uri="{FF2B5EF4-FFF2-40B4-BE49-F238E27FC236}">
                <a16:creationId xmlns:a16="http://schemas.microsoft.com/office/drawing/2014/main" id="{2963C5A4-BE77-4A4F-9145-54DBEB8D0B7D}"/>
              </a:ext>
            </a:extLst>
          </p:cNvPr>
          <p:cNvGrpSpPr/>
          <p:nvPr userDrawn="1"/>
        </p:nvGrpSpPr>
        <p:grpSpPr>
          <a:xfrm>
            <a:off x="309563" y="309563"/>
            <a:ext cx="330216" cy="4377721"/>
            <a:chOff x="825501" y="825501"/>
            <a:chExt cx="880576" cy="11673923"/>
          </a:xfrm>
        </p:grpSpPr>
        <p:pic>
          <p:nvPicPr>
            <p:cNvPr id="15" name="Image" descr="Image">
              <a:extLst>
                <a:ext uri="{FF2B5EF4-FFF2-40B4-BE49-F238E27FC236}">
                  <a16:creationId xmlns:a16="http://schemas.microsoft.com/office/drawing/2014/main" id="{87A0E9DE-2994-4229-8DED-DE9FEE810B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6" name="Rounded Rectangle">
              <a:extLst>
                <a:ext uri="{FF2B5EF4-FFF2-40B4-BE49-F238E27FC236}">
                  <a16:creationId xmlns:a16="http://schemas.microsoft.com/office/drawing/2014/main" id="{697CB878-4736-4C2B-A3D2-028A29920236}"/>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7" name="Image" descr="Image">
              <a:extLst>
                <a:ext uri="{FF2B5EF4-FFF2-40B4-BE49-F238E27FC236}">
                  <a16:creationId xmlns:a16="http://schemas.microsoft.com/office/drawing/2014/main" id="{52AE6149-2ADA-4457-A81E-33EBCCC5E6D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158352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rt Slide- Dark">
    <p:bg>
      <p:bgRef idx="1001">
        <a:schemeClr val="bg1"/>
      </p:bgRef>
    </p:bg>
    <p:spTree>
      <p:nvGrpSpPr>
        <p:cNvPr id="1" name=""/>
        <p:cNvGrpSpPr/>
        <p:nvPr/>
      </p:nvGrpSpPr>
      <p:grpSpPr>
        <a:xfrm>
          <a:off x="0" y="0"/>
          <a:ext cx="0" cy="0"/>
          <a:chOff x="0" y="0"/>
          <a:chExt cx="0" cy="0"/>
        </a:xfrm>
      </p:grpSpPr>
      <p:sp>
        <p:nvSpPr>
          <p:cNvPr id="13" name="© 2022 Sierra Space Corporation    / /">
            <a:extLst>
              <a:ext uri="{FF2B5EF4-FFF2-40B4-BE49-F238E27FC236}">
                <a16:creationId xmlns:a16="http://schemas.microsoft.com/office/drawing/2014/main" id="{3305A944-3A6F-459E-A893-E3D645E8D604}"/>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CAB1EA5E-C7BB-4671-87C5-444D17C9389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E2079035-576F-4276-8A9D-C1E1385ECD4D}"/>
              </a:ext>
            </a:extLst>
          </p:cNvPr>
          <p:cNvGrpSpPr/>
          <p:nvPr userDrawn="1"/>
        </p:nvGrpSpPr>
        <p:grpSpPr>
          <a:xfrm>
            <a:off x="271747" y="226582"/>
            <a:ext cx="415192" cy="4460704"/>
            <a:chOff x="271747" y="226582"/>
            <a:chExt cx="415192" cy="4460704"/>
          </a:xfrm>
        </p:grpSpPr>
        <p:grpSp>
          <p:nvGrpSpPr>
            <p:cNvPr id="16" name="Group 15">
              <a:extLst>
                <a:ext uri="{FF2B5EF4-FFF2-40B4-BE49-F238E27FC236}">
                  <a16:creationId xmlns:a16="http://schemas.microsoft.com/office/drawing/2014/main" id="{899FE8C6-9D12-45FA-ADE4-B4A7D58AB630}"/>
                </a:ext>
              </a:extLst>
            </p:cNvPr>
            <p:cNvGrpSpPr/>
            <p:nvPr userDrawn="1"/>
          </p:nvGrpSpPr>
          <p:grpSpPr>
            <a:xfrm>
              <a:off x="350840" y="3577458"/>
              <a:ext cx="247663" cy="1109828"/>
              <a:chOff x="935575" y="9539884"/>
              <a:chExt cx="660435" cy="2959540"/>
            </a:xfrm>
          </p:grpSpPr>
          <p:sp>
            <p:nvSpPr>
              <p:cNvPr id="18" name="Rounded Rectangle">
                <a:extLst>
                  <a:ext uri="{FF2B5EF4-FFF2-40B4-BE49-F238E27FC236}">
                    <a16:creationId xmlns:a16="http://schemas.microsoft.com/office/drawing/2014/main" id="{21A2EE33-ACE4-4628-AE1D-587FC0994D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9" name="Image" descr="Image">
                <a:extLst>
                  <a:ext uri="{FF2B5EF4-FFF2-40B4-BE49-F238E27FC236}">
                    <a16:creationId xmlns:a16="http://schemas.microsoft.com/office/drawing/2014/main" id="{47DC52C9-5BFA-4CC5-82C5-6451029DFE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17" name="Image">
              <a:extLst>
                <a:ext uri="{FF2B5EF4-FFF2-40B4-BE49-F238E27FC236}">
                  <a16:creationId xmlns:a16="http://schemas.microsoft.com/office/drawing/2014/main" id="{2B848FA6-6290-43D6-9D15-E118947D625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61287990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0" name="© 2022 Sierra Space Corporation    / /">
            <a:extLst>
              <a:ext uri="{FF2B5EF4-FFF2-40B4-BE49-F238E27FC236}">
                <a16:creationId xmlns:a16="http://schemas.microsoft.com/office/drawing/2014/main" id="{F710EFB0-43C7-40CB-AE98-7384DC4261E4}"/>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9E5CC1A6-612D-4909-BA0F-A89C1E0B0427}"/>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p:nvPr>
        </p:nvSpPr>
        <p:spPr>
          <a:xfrm>
            <a:off x="914400" y="532070"/>
            <a:ext cx="7732522" cy="3914352"/>
          </a:xfrm>
          <a:prstGeom prst="rect">
            <a:avLst/>
          </a:prstGeom>
        </p:spPr>
        <p:txBody>
          <a:bodyPr/>
          <a:lstStyle>
            <a:lvl1pPr marL="0" indent="0">
              <a:buNone/>
              <a:defRPr sz="1200" i="1">
                <a:latin typeface="Arial" panose="020B0604020202020204" pitchFamily="34" charset="0"/>
                <a:cs typeface="Arial" panose="020B0604020202020204" pitchFamily="34" charset="0"/>
              </a:defRPr>
            </a:lvl1pPr>
          </a:lstStyle>
          <a:p>
            <a:pPr lvl="0"/>
            <a:endParaRPr lang="en-US"/>
          </a:p>
        </p:txBody>
      </p:sp>
      <p:grpSp>
        <p:nvGrpSpPr>
          <p:cNvPr id="14" name="Group 13">
            <a:extLst>
              <a:ext uri="{FF2B5EF4-FFF2-40B4-BE49-F238E27FC236}">
                <a16:creationId xmlns:a16="http://schemas.microsoft.com/office/drawing/2014/main" id="{2963C5A4-BE77-4A4F-9145-54DBEB8D0B7D}"/>
              </a:ext>
            </a:extLst>
          </p:cNvPr>
          <p:cNvGrpSpPr/>
          <p:nvPr userDrawn="1"/>
        </p:nvGrpSpPr>
        <p:grpSpPr>
          <a:xfrm>
            <a:off x="309563" y="309563"/>
            <a:ext cx="330216" cy="4377721"/>
            <a:chOff x="825501" y="825501"/>
            <a:chExt cx="880576" cy="11673923"/>
          </a:xfrm>
        </p:grpSpPr>
        <p:pic>
          <p:nvPicPr>
            <p:cNvPr id="15" name="Image" descr="Image">
              <a:extLst>
                <a:ext uri="{FF2B5EF4-FFF2-40B4-BE49-F238E27FC236}">
                  <a16:creationId xmlns:a16="http://schemas.microsoft.com/office/drawing/2014/main" id="{87A0E9DE-2994-4229-8DED-DE9FEE810B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6" name="Rounded Rectangle">
              <a:extLst>
                <a:ext uri="{FF2B5EF4-FFF2-40B4-BE49-F238E27FC236}">
                  <a16:creationId xmlns:a16="http://schemas.microsoft.com/office/drawing/2014/main" id="{697CB878-4736-4C2B-A3D2-028A29920236}"/>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7" name="Image" descr="Image">
              <a:extLst>
                <a:ext uri="{FF2B5EF4-FFF2-40B4-BE49-F238E27FC236}">
                  <a16:creationId xmlns:a16="http://schemas.microsoft.com/office/drawing/2014/main" id="{52AE6149-2ADA-4457-A81E-33EBCCC5E6D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41040432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har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66505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hart Slide- Dar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389254"/>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SA-Exit-2022-O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2023-Q1-4 </a:t>
            </a:r>
            <a:r>
              <a:rPr lang="en-US" err="1"/>
              <a:t>mos</a:t>
            </a:r>
            <a:r>
              <a:rPr lang="en-US"/>
              <a:t>-Oct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Oct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Jan-23</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Nov</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Dec</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7</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14</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21</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28</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2"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48859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23-Q1-4Mos-De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2023-Q1-4 </a:t>
            </a:r>
            <a:r>
              <a:rPr lang="en-US" err="1"/>
              <a:t>mos</a:t>
            </a:r>
            <a:r>
              <a:rPr lang="en-US"/>
              <a:t>-Dec</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Dec</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Mar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Jan</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Feb</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28</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0"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437551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23-Q1-4Mos-Ja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2023-Q1-4 </a:t>
            </a:r>
            <a:r>
              <a:rPr lang="en-US" err="1"/>
              <a:t>mos</a:t>
            </a:r>
            <a:r>
              <a:rPr lang="en-US"/>
              <a:t>-Jan</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Jan</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Apr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Feb</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Mar</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5"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8105323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23-Q2-4Mos-M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2023-Q2-4 </a:t>
            </a:r>
            <a:r>
              <a:rPr lang="en-US" err="1"/>
              <a:t>mos</a:t>
            </a:r>
            <a:r>
              <a:rPr lang="en-US"/>
              <a:t>-Mar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Mar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June</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Apr</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May</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196" name="TextBox 195"/>
            <p:cNvSpPr txBox="1"/>
            <p:nvPr/>
          </p:nvSpPr>
          <p:spPr>
            <a:xfrm>
              <a:off x="4880756"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27</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358526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23-Q2-4Mos-Ap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2023-Q2-4 </a:t>
            </a:r>
            <a:r>
              <a:rPr lang="en-US" err="1"/>
              <a:t>mos</a:t>
            </a:r>
            <a:r>
              <a:rPr lang="en-US"/>
              <a:t>-Apr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Apr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July</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May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June</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7"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2596958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023-Q3-4Mos-Ju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2023-Q3-4 </a:t>
            </a:r>
            <a:r>
              <a:rPr lang="en-US" err="1"/>
              <a:t>mos</a:t>
            </a:r>
            <a:r>
              <a:rPr lang="en-US"/>
              <a:t>-June</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June</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Sept</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July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Aug</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196" name="TextBox 195"/>
            <p:cNvSpPr txBox="1"/>
            <p:nvPr/>
          </p:nvSpPr>
          <p:spPr>
            <a:xfrm>
              <a:off x="4880756"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29</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8"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763279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023-Q3-4Mos-Ju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2023-Q3-4 </a:t>
            </a:r>
            <a:r>
              <a:rPr lang="en-US" err="1"/>
              <a:t>mos</a:t>
            </a:r>
            <a:r>
              <a:rPr lang="en-US"/>
              <a:t>-July</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July</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Oct</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Aug</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Sept</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7</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14</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21</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28</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1435109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023-Q4-4Mos-Se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2023-Q4-4 </a:t>
            </a:r>
            <a:r>
              <a:rPr lang="en-US" err="1"/>
              <a:t>mos</a:t>
            </a:r>
            <a:r>
              <a:rPr lang="en-US"/>
              <a:t>-Sept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Sept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Dec</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Oct</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Nov</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28</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4395396"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29567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rt Slide- Dark">
    <p:bg>
      <p:bgRef idx="1001">
        <a:schemeClr val="bg1"/>
      </p:bgRef>
    </p:bg>
    <p:spTree>
      <p:nvGrpSpPr>
        <p:cNvPr id="1" name=""/>
        <p:cNvGrpSpPr/>
        <p:nvPr/>
      </p:nvGrpSpPr>
      <p:grpSpPr>
        <a:xfrm>
          <a:off x="0" y="0"/>
          <a:ext cx="0" cy="0"/>
          <a:chOff x="0" y="0"/>
          <a:chExt cx="0" cy="0"/>
        </a:xfrm>
      </p:grpSpPr>
      <p:sp>
        <p:nvSpPr>
          <p:cNvPr id="13" name="© 2022 Sierra Space Corporation    / /">
            <a:extLst>
              <a:ext uri="{FF2B5EF4-FFF2-40B4-BE49-F238E27FC236}">
                <a16:creationId xmlns:a16="http://schemas.microsoft.com/office/drawing/2014/main" id="{3305A944-3A6F-459E-A893-E3D645E8D604}"/>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CAB1EA5E-C7BB-4671-87C5-444D17C9389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1" name="Content Placeholder 2">
            <a:extLst>
              <a:ext uri="{FF2B5EF4-FFF2-40B4-BE49-F238E27FC236}">
                <a16:creationId xmlns:a16="http://schemas.microsoft.com/office/drawing/2014/main" id="{076600F2-FB0F-495C-A501-7E613A031EF6}"/>
              </a:ext>
            </a:extLst>
          </p:cNvPr>
          <p:cNvSpPr>
            <a:spLocks noGrp="1"/>
          </p:cNvSpPr>
          <p:nvPr>
            <p:ph idx="1"/>
          </p:nvPr>
        </p:nvSpPr>
        <p:spPr>
          <a:xfrm>
            <a:off x="914400" y="532070"/>
            <a:ext cx="7732522" cy="3914352"/>
          </a:xfrm>
          <a:prstGeom prst="rect">
            <a:avLst/>
          </a:prstGeom>
        </p:spPr>
        <p:txBody>
          <a:bodyPr/>
          <a:lstStyle>
            <a:lvl1pPr marL="0" indent="0">
              <a:buNone/>
              <a:defRPr sz="1200" i="1">
                <a:latin typeface="Arial" panose="020B0604020202020204" pitchFamily="34" charset="0"/>
                <a:cs typeface="Arial" panose="020B0604020202020204" pitchFamily="34" charset="0"/>
              </a:defRPr>
            </a:lvl1pPr>
          </a:lstStyle>
          <a:p>
            <a:pPr lvl="0"/>
            <a:endParaRPr lang="en-US"/>
          </a:p>
        </p:txBody>
      </p:sp>
      <p:grpSp>
        <p:nvGrpSpPr>
          <p:cNvPr id="12" name="Group 11">
            <a:extLst>
              <a:ext uri="{FF2B5EF4-FFF2-40B4-BE49-F238E27FC236}">
                <a16:creationId xmlns:a16="http://schemas.microsoft.com/office/drawing/2014/main" id="{E2079035-576F-4276-8A9D-C1E1385ECD4D}"/>
              </a:ext>
            </a:extLst>
          </p:cNvPr>
          <p:cNvGrpSpPr/>
          <p:nvPr userDrawn="1"/>
        </p:nvGrpSpPr>
        <p:grpSpPr>
          <a:xfrm>
            <a:off x="271747" y="226582"/>
            <a:ext cx="415192" cy="4460704"/>
            <a:chOff x="271747" y="226582"/>
            <a:chExt cx="415192" cy="4460704"/>
          </a:xfrm>
        </p:grpSpPr>
        <p:grpSp>
          <p:nvGrpSpPr>
            <p:cNvPr id="16" name="Group 15">
              <a:extLst>
                <a:ext uri="{FF2B5EF4-FFF2-40B4-BE49-F238E27FC236}">
                  <a16:creationId xmlns:a16="http://schemas.microsoft.com/office/drawing/2014/main" id="{899FE8C6-9D12-45FA-ADE4-B4A7D58AB630}"/>
                </a:ext>
              </a:extLst>
            </p:cNvPr>
            <p:cNvGrpSpPr/>
            <p:nvPr userDrawn="1"/>
          </p:nvGrpSpPr>
          <p:grpSpPr>
            <a:xfrm>
              <a:off x="350840" y="3577458"/>
              <a:ext cx="247663" cy="1109828"/>
              <a:chOff x="935575" y="9539884"/>
              <a:chExt cx="660435" cy="2959540"/>
            </a:xfrm>
          </p:grpSpPr>
          <p:sp>
            <p:nvSpPr>
              <p:cNvPr id="18" name="Rounded Rectangle">
                <a:extLst>
                  <a:ext uri="{FF2B5EF4-FFF2-40B4-BE49-F238E27FC236}">
                    <a16:creationId xmlns:a16="http://schemas.microsoft.com/office/drawing/2014/main" id="{21A2EE33-ACE4-4628-AE1D-587FC0994D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9" name="Image" descr="Image">
                <a:extLst>
                  <a:ext uri="{FF2B5EF4-FFF2-40B4-BE49-F238E27FC236}">
                    <a16:creationId xmlns:a16="http://schemas.microsoft.com/office/drawing/2014/main" id="{47DC52C9-5BFA-4CC5-82C5-6451029DFE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17" name="Image">
              <a:extLst>
                <a:ext uri="{FF2B5EF4-FFF2-40B4-BE49-F238E27FC236}">
                  <a16:creationId xmlns:a16="http://schemas.microsoft.com/office/drawing/2014/main" id="{2B848FA6-6290-43D6-9D15-E118947D625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330021466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023-Q4-4Mos-Oc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178896-E1B6-30E3-475F-5D31F6B44B0E}"/>
              </a:ext>
            </a:extLst>
          </p:cNvPr>
          <p:cNvSpPr/>
          <p:nvPr userDrawn="1"/>
        </p:nvSpPr>
        <p:spPr>
          <a:xfrm>
            <a:off x="6198075" y="842512"/>
            <a:ext cx="487704" cy="390064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CA1E4AD-839B-B8A9-E926-A300B24386DE}"/>
              </a:ext>
            </a:extLst>
          </p:cNvPr>
          <p:cNvSpPr/>
          <p:nvPr userDrawn="1"/>
        </p:nvSpPr>
        <p:spPr>
          <a:xfrm>
            <a:off x="6721701" y="833622"/>
            <a:ext cx="461471" cy="387869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906B654-954E-2CBF-4CBC-5960686BE3F3}"/>
              </a:ext>
            </a:extLst>
          </p:cNvPr>
          <p:cNvSpPr/>
          <p:nvPr userDrawn="1"/>
        </p:nvSpPr>
        <p:spPr>
          <a:xfrm>
            <a:off x="4271989" y="864460"/>
            <a:ext cx="406219" cy="387869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2023-Q4-4 </a:t>
            </a:r>
            <a:r>
              <a:rPr lang="en-US" err="1"/>
              <a:t>mos</a:t>
            </a:r>
            <a:r>
              <a:rPr lang="en-US"/>
              <a:t>-Oct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Oct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Jan</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Nov</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Dec</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58" y="797014"/>
            <a:ext cx="8620507"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4378280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24-Q1-4Mos-De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2024-Q1-4 </a:t>
            </a:r>
            <a:r>
              <a:rPr lang="en-US" err="1"/>
              <a:t>mos</a:t>
            </a:r>
            <a:r>
              <a:rPr lang="en-US"/>
              <a:t>-Dec</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Dec-23</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Mar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Jan</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Feb</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userDrawn="1"/>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27</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127314"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39822262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24-Q1-4Mos-Ja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2024-Q1-4 </a:t>
            </a:r>
            <a:r>
              <a:rPr lang="en-US" err="1"/>
              <a:t>mos</a:t>
            </a:r>
            <a:r>
              <a:rPr lang="en-US"/>
              <a:t>-Jan</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Jan</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Apr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Feb</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Mar</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3" y="797014"/>
            <a:ext cx="117520"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3191866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022-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Q3 - 2022</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8834226"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Q4 - 2022</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25536074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022-Q4-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2022-Q4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Q4 - 2022</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O</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N</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D</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F</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M</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A</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M</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J</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A</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S</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8834227"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Q1 - 2023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Q2 - 2023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Q3 - 2023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12723495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023-Q1-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2023-Q1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Q1 - 2023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J</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D</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7232346"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Q2 - 2023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Q3 - 2023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Q4 - 2023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3751598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023-Q2-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2023-Q2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Q2 - 2023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A</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M</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J</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A</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S</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O</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N</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D</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F</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M</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5008689"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Q3 - 2023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Q4 - 2023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Q1 - 2024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6453915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23-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2" y="1002602"/>
            <a:ext cx="6510549"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39145628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023-Q4-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2023-Q4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Q4 - 2023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O</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N</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D</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F</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M</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A</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M</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J</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A</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S</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1084105"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Q1 - 2024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Q2 - 2024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Q3 - 2024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17364309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024-Q1-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2024-Q1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Q1 - 2024</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J</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D</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2178383"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Q2 - 2024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Q3 - 2024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Q4 - 2024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261503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Shape">
            <a:extLst>
              <a:ext uri="{FF2B5EF4-FFF2-40B4-BE49-F238E27FC236}">
                <a16:creationId xmlns:a16="http://schemas.microsoft.com/office/drawing/2014/main" id="{38EE3A0C-A569-4678-B5A1-764E434A5279}"/>
              </a:ext>
            </a:extLst>
          </p:cNvPr>
          <p:cNvSpPr/>
          <p:nvPr userDrawn="1"/>
        </p:nvSpPr>
        <p:spPr>
          <a:xfrm>
            <a:off x="4596999" y="152518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3" name="Text Placeholder 2">
            <a:extLst>
              <a:ext uri="{FF2B5EF4-FFF2-40B4-BE49-F238E27FC236}">
                <a16:creationId xmlns:a16="http://schemas.microsoft.com/office/drawing/2014/main" id="{3ADFB7A7-FC2D-43D2-91BB-BFFB01F262EF}"/>
              </a:ext>
            </a:extLst>
          </p:cNvPr>
          <p:cNvSpPr>
            <a:spLocks noGrp="1"/>
          </p:cNvSpPr>
          <p:nvPr>
            <p:ph type="body" sz="quarter" idx="10" hasCustomPrompt="1"/>
          </p:nvPr>
        </p:nvSpPr>
        <p:spPr>
          <a:xfrm>
            <a:off x="5407684" y="1730116"/>
            <a:ext cx="2867025" cy="494280"/>
          </a:xfrm>
          <a:prstGeom prst="rect">
            <a:avLst/>
          </a:prstGeom>
        </p:spPr>
        <p:txBody>
          <a:bodyPr/>
          <a:lstStyle>
            <a:lvl1pPr marL="0" indent="0" algn="l">
              <a:buNone/>
              <a:defRPr sz="2400" b="0"/>
            </a:lvl1pPr>
          </a:lstStyle>
          <a:p>
            <a:pPr lvl="0"/>
            <a:r>
              <a:rPr lang="en-US" b="0"/>
              <a:t>Title Goes Here</a:t>
            </a:r>
            <a:endParaRPr lang="en-US"/>
          </a:p>
        </p:txBody>
      </p:sp>
      <p:pic>
        <p:nvPicPr>
          <p:cNvPr id="20" name="Picture 19" descr="Shape, rectangle&#10;&#10;Description automatically generated">
            <a:extLst>
              <a:ext uri="{FF2B5EF4-FFF2-40B4-BE49-F238E27FC236}">
                <a16:creationId xmlns:a16="http://schemas.microsoft.com/office/drawing/2014/main" id="{B9AC79A1-A807-4227-B065-F5BA79047D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09" y="-97160"/>
            <a:ext cx="5677382" cy="5240660"/>
          </a:xfrm>
          <a:prstGeom prst="rect">
            <a:avLst/>
          </a:prstGeom>
        </p:spPr>
      </p:pic>
      <p:sp>
        <p:nvSpPr>
          <p:cNvPr id="11" name="© 2022 Sierra Space Corporation    / /">
            <a:extLst>
              <a:ext uri="{FF2B5EF4-FFF2-40B4-BE49-F238E27FC236}">
                <a16:creationId xmlns:a16="http://schemas.microsoft.com/office/drawing/2014/main" id="{EE0FC718-CC77-4A83-AB6E-8398A4722FD2}"/>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737F9E19-D668-4A3B-9179-19997F7186CC}"/>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FFFD3E4F-16AC-44A3-B461-0B629ABB34CB}"/>
              </a:ext>
            </a:extLst>
          </p:cNvPr>
          <p:cNvGrpSpPr/>
          <p:nvPr userDrawn="1"/>
        </p:nvGrpSpPr>
        <p:grpSpPr>
          <a:xfrm>
            <a:off x="350841" y="3577455"/>
            <a:ext cx="247663" cy="1109827"/>
            <a:chOff x="935575" y="9539884"/>
            <a:chExt cx="660435" cy="2959540"/>
          </a:xfrm>
        </p:grpSpPr>
        <p:pic>
          <p:nvPicPr>
            <p:cNvPr id="13" name="Image" descr="Image">
              <a:extLst>
                <a:ext uri="{FF2B5EF4-FFF2-40B4-BE49-F238E27FC236}">
                  <a16:creationId xmlns:a16="http://schemas.microsoft.com/office/drawing/2014/main" id="{FB131B3F-F797-49D4-8190-0591623612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5" name="Rounded Rectangle">
              <a:extLst>
                <a:ext uri="{FF2B5EF4-FFF2-40B4-BE49-F238E27FC236}">
                  <a16:creationId xmlns:a16="http://schemas.microsoft.com/office/drawing/2014/main" id="{A7422221-F228-43C8-8B5C-21C9932D3068}"/>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grpSp>
    </p:spTree>
    <p:extLst>
      <p:ext uri="{BB962C8B-B14F-4D97-AF65-F5344CB8AC3E}">
        <p14:creationId xmlns:p14="http://schemas.microsoft.com/office/powerpoint/2010/main" val="16738254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022-18Mos-Ju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2022-18 Months-June</a:t>
            </a:r>
          </a:p>
        </p:txBody>
      </p:sp>
      <p:sp>
        <p:nvSpPr>
          <p:cNvPr id="158" name="Text Box 39"/>
          <p:cNvSpPr txBox="1">
            <a:spLocks noChangeArrowheads="1"/>
          </p:cNvSpPr>
          <p:nvPr userDrawn="1"/>
        </p:nvSpPr>
        <p:spPr bwMode="auto">
          <a:xfrm>
            <a:off x="462395" y="431419"/>
            <a:ext cx="2583833" cy="267609"/>
          </a:xfrm>
          <a:prstGeom prst="rect">
            <a:avLst/>
          </a:prstGeom>
          <a:noFill/>
          <a:ln w="9525">
            <a:noFill/>
            <a:miter lim="800000"/>
            <a:headEnd/>
            <a:tailEnd/>
          </a:ln>
        </p:spPr>
        <p:txBody>
          <a:bodyPr wrap="none" anchorCtr="1"/>
          <a:lstStyle/>
          <a:p>
            <a:r>
              <a:rPr lang="en-US" sz="1500"/>
              <a:t>2022</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D</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J</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A</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S</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O</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N</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D</a:t>
              </a:r>
            </a:p>
          </p:txBody>
        </p:sp>
      </p:grpSp>
      <p:sp>
        <p:nvSpPr>
          <p:cNvPr id="161" name="Text Box 45"/>
          <p:cNvSpPr txBox="1">
            <a:spLocks noChangeArrowheads="1"/>
          </p:cNvSpPr>
          <p:nvPr userDrawn="1"/>
        </p:nvSpPr>
        <p:spPr bwMode="auto">
          <a:xfrm>
            <a:off x="3237614" y="431419"/>
            <a:ext cx="5451206" cy="267608"/>
          </a:xfrm>
          <a:prstGeom prst="rect">
            <a:avLst/>
          </a:prstGeom>
          <a:noFill/>
          <a:ln w="9525">
            <a:noFill/>
            <a:miter lim="800000"/>
            <a:headEnd/>
            <a:tailEnd/>
          </a:ln>
        </p:spPr>
        <p:txBody>
          <a:bodyPr wrap="none" anchorCtr="1"/>
          <a:lstStyle/>
          <a:p>
            <a:r>
              <a:rPr lang="en-US" sz="1500"/>
              <a:t>2023</a:t>
            </a:r>
          </a:p>
        </p:txBody>
      </p:sp>
      <p:sp>
        <p:nvSpPr>
          <p:cNvPr id="175" name="Line 29"/>
          <p:cNvSpPr>
            <a:spLocks noChangeShapeType="1"/>
          </p:cNvSpPr>
          <p:nvPr/>
        </p:nvSpPr>
        <p:spPr bwMode="auto">
          <a:xfrm flipH="1">
            <a:off x="5920220" y="717169"/>
            <a:ext cx="1586" cy="4192535"/>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5" y="475555"/>
            <a:ext cx="8453470" cy="4434150"/>
            <a:chOff x="623372" y="1268146"/>
            <a:chExt cx="22542586" cy="11824400"/>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7"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4323" y="1268146"/>
              <a:ext cx="4235" cy="11824400"/>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2" y="1912450"/>
              <a:ext cx="20422810" cy="11131715"/>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906256650"/>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023-18Mos-Ja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2023-18 Months-Jan</a:t>
            </a:r>
          </a:p>
        </p:txBody>
      </p:sp>
      <p:sp>
        <p:nvSpPr>
          <p:cNvPr id="158" name="Text Box 39"/>
          <p:cNvSpPr txBox="1">
            <a:spLocks noChangeArrowheads="1"/>
          </p:cNvSpPr>
          <p:nvPr userDrawn="1"/>
        </p:nvSpPr>
        <p:spPr bwMode="auto">
          <a:xfrm>
            <a:off x="462396" y="431419"/>
            <a:ext cx="5430838" cy="285750"/>
          </a:xfrm>
          <a:prstGeom prst="rect">
            <a:avLst/>
          </a:prstGeom>
          <a:noFill/>
          <a:ln w="9525">
            <a:noFill/>
            <a:miter lim="800000"/>
            <a:headEnd/>
            <a:tailEnd/>
          </a:ln>
        </p:spPr>
        <p:txBody>
          <a:bodyPr wrap="none" anchorCtr="1"/>
          <a:lstStyle/>
          <a:p>
            <a:r>
              <a:rPr lang="en-US" sz="1500"/>
              <a:t>2023</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J</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D</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F</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M</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A</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M</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J</a:t>
              </a:r>
            </a:p>
          </p:txBody>
        </p:sp>
      </p:grpSp>
      <p:sp>
        <p:nvSpPr>
          <p:cNvPr id="161" name="Text Box 45"/>
          <p:cNvSpPr txBox="1">
            <a:spLocks noChangeArrowheads="1"/>
          </p:cNvSpPr>
          <p:nvPr userDrawn="1"/>
        </p:nvSpPr>
        <p:spPr bwMode="auto">
          <a:xfrm>
            <a:off x="5915458" y="431419"/>
            <a:ext cx="2773362" cy="285750"/>
          </a:xfrm>
          <a:prstGeom prst="rect">
            <a:avLst/>
          </a:prstGeom>
          <a:noFill/>
          <a:ln w="9525">
            <a:noFill/>
            <a:miter lim="800000"/>
            <a:headEnd/>
            <a:tailEnd/>
          </a:ln>
        </p:spPr>
        <p:txBody>
          <a:bodyPr wrap="none" anchorCtr="1"/>
          <a:lstStyle/>
          <a:p>
            <a:r>
              <a:rPr lang="en-US" sz="1500"/>
              <a:t>2024</a:t>
            </a:r>
          </a:p>
        </p:txBody>
      </p:sp>
      <p:sp>
        <p:nvSpPr>
          <p:cNvPr id="175" name="Line 29"/>
          <p:cNvSpPr>
            <a:spLocks noChangeShapeType="1"/>
          </p:cNvSpPr>
          <p:nvPr/>
        </p:nvSpPr>
        <p:spPr bwMode="auto">
          <a:xfrm flipH="1">
            <a:off x="5920221" y="475554"/>
            <a:ext cx="1585" cy="4434150"/>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5" y="717169"/>
            <a:ext cx="8453470" cy="4192536"/>
            <a:chOff x="623372" y="1912450"/>
            <a:chExt cx="22542586" cy="11180095"/>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7"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85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2" y="1912450"/>
              <a:ext cx="13147570" cy="11131714"/>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860715197"/>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023-18Mos-Ju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2023-18 Months-June</a:t>
            </a:r>
          </a:p>
        </p:txBody>
      </p:sp>
      <p:sp>
        <p:nvSpPr>
          <p:cNvPr id="158" name="Text Box 39"/>
          <p:cNvSpPr txBox="1">
            <a:spLocks noChangeArrowheads="1"/>
          </p:cNvSpPr>
          <p:nvPr userDrawn="1"/>
        </p:nvSpPr>
        <p:spPr bwMode="auto">
          <a:xfrm>
            <a:off x="462395" y="431419"/>
            <a:ext cx="2583833" cy="267609"/>
          </a:xfrm>
          <a:prstGeom prst="rect">
            <a:avLst/>
          </a:prstGeom>
          <a:noFill/>
          <a:ln w="9525">
            <a:noFill/>
            <a:miter lim="800000"/>
            <a:headEnd/>
            <a:tailEnd/>
          </a:ln>
        </p:spPr>
        <p:txBody>
          <a:bodyPr wrap="none" anchorCtr="1"/>
          <a:lstStyle/>
          <a:p>
            <a:r>
              <a:rPr lang="en-US" sz="1500"/>
              <a:t>2023</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D</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J</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A</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S</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O</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N</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D</a:t>
              </a:r>
            </a:p>
          </p:txBody>
        </p:sp>
      </p:grpSp>
      <p:sp>
        <p:nvSpPr>
          <p:cNvPr id="161" name="Text Box 45"/>
          <p:cNvSpPr txBox="1">
            <a:spLocks noChangeArrowheads="1"/>
          </p:cNvSpPr>
          <p:nvPr userDrawn="1"/>
        </p:nvSpPr>
        <p:spPr bwMode="auto">
          <a:xfrm>
            <a:off x="3237614" y="431419"/>
            <a:ext cx="5451206" cy="267608"/>
          </a:xfrm>
          <a:prstGeom prst="rect">
            <a:avLst/>
          </a:prstGeom>
          <a:noFill/>
          <a:ln w="9525">
            <a:noFill/>
            <a:miter lim="800000"/>
            <a:headEnd/>
            <a:tailEnd/>
          </a:ln>
        </p:spPr>
        <p:txBody>
          <a:bodyPr wrap="none" anchorCtr="1"/>
          <a:lstStyle/>
          <a:p>
            <a:r>
              <a:rPr lang="en-US" sz="1500"/>
              <a:t>2024</a:t>
            </a:r>
          </a:p>
        </p:txBody>
      </p:sp>
      <p:sp>
        <p:nvSpPr>
          <p:cNvPr id="175" name="Line 29"/>
          <p:cNvSpPr>
            <a:spLocks noChangeShapeType="1"/>
          </p:cNvSpPr>
          <p:nvPr/>
        </p:nvSpPr>
        <p:spPr bwMode="auto">
          <a:xfrm flipH="1">
            <a:off x="5920220" y="717169"/>
            <a:ext cx="1586" cy="4192535"/>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6" y="475555"/>
            <a:ext cx="8453469" cy="4434150"/>
            <a:chOff x="623375" y="1268146"/>
            <a:chExt cx="22542583" cy="11824400"/>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8" y="2038231"/>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4323" y="1268146"/>
              <a:ext cx="4235" cy="11824400"/>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5" y="1912450"/>
              <a:ext cx="5692474" cy="11131715"/>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18407273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78697"/>
            <a:ext cx="8686800" cy="3808274"/>
          </a:xfrm>
        </p:spPr>
        <p:txBody>
          <a:bodyPr>
            <a:normAutofit/>
          </a:bodyPr>
          <a:lstStyle>
            <a:lvl1pPr>
              <a:spcAft>
                <a:spcPts val="0"/>
              </a:spcAft>
              <a:defRPr sz="2100"/>
            </a:lvl1pPr>
            <a:lvl2pPr>
              <a:spcBef>
                <a:spcPts val="900"/>
              </a:spcBef>
              <a:defRPr sz="1800"/>
            </a:lvl2pPr>
            <a:lvl3pPr>
              <a:defRPr sz="1500"/>
            </a:lvl3pPr>
            <a:lvl4pPr>
              <a:defRPr sz="135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1">
            <a:extLst>
              <a:ext uri="{FF2B5EF4-FFF2-40B4-BE49-F238E27FC236}">
                <a16:creationId xmlns:a16="http://schemas.microsoft.com/office/drawing/2014/main" id="{89806406-CEAB-144B-ABBA-2CC5A40A6F5F}"/>
              </a:ext>
            </a:extLst>
          </p:cNvPr>
          <p:cNvSpPr>
            <a:spLocks noGrp="1"/>
          </p:cNvSpPr>
          <p:nvPr>
            <p:ph type="title" hasCustomPrompt="1"/>
          </p:nvPr>
        </p:nvSpPr>
        <p:spPr>
          <a:xfrm>
            <a:off x="228600" y="239000"/>
            <a:ext cx="8686800" cy="617403"/>
          </a:xfrm>
        </p:spPr>
        <p:txBody>
          <a:bodyPr anchor="t"/>
          <a:lstStyle>
            <a:lvl1pPr>
              <a:defRPr sz="2700" cap="none" baseline="0"/>
            </a:lvl1pPr>
          </a:lstStyle>
          <a:p>
            <a:r>
              <a:rPr lang="en-US"/>
              <a:t>Click to Edit Slide Title</a:t>
            </a:r>
          </a:p>
        </p:txBody>
      </p:sp>
    </p:spTree>
    <p:extLst>
      <p:ext uri="{BB962C8B-B14F-4D97-AF65-F5344CB8AC3E}">
        <p14:creationId xmlns:p14="http://schemas.microsoft.com/office/powerpoint/2010/main" val="12340701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in Title Slide Layout">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63B80BB9-439B-4AF9-A421-F684C4C6F1FC}"/>
              </a:ext>
            </a:extLst>
          </p:cNvPr>
          <p:cNvPicPr>
            <a:picLocks noGrp="1" noRot="1" noMove="1" noResize="1" noEditPoints="1" noAdjustHandles="1" noChangeArrowheads="1" noChangeShapeType="1" noCrop="1"/>
          </p:cNvPicPr>
          <p:nvPr userDrawn="1"/>
        </p:nvPicPr>
        <p:blipFill rotWithShape="1">
          <a:blip r:embed="rId2"/>
          <a:srcRect l="1635" t="2949" r="1182" b="2299"/>
          <a:stretch/>
        </p:blipFill>
        <p:spPr>
          <a:xfrm>
            <a:off x="0" y="0"/>
            <a:ext cx="9143999" cy="5143500"/>
          </a:xfrm>
          <a:prstGeom prst="rect">
            <a:avLst/>
          </a:prstGeom>
          <a:ln w="12700">
            <a:miter lim="400000"/>
          </a:ln>
        </p:spPr>
      </p:pic>
      <p:pic>
        <p:nvPicPr>
          <p:cNvPr id="5" name="Image" descr="Image">
            <a:extLst>
              <a:ext uri="{FF2B5EF4-FFF2-40B4-BE49-F238E27FC236}">
                <a16:creationId xmlns:a16="http://schemas.microsoft.com/office/drawing/2014/main" id="{65C8963F-DE8A-49DE-B04F-A5B91C364014}"/>
              </a:ext>
            </a:extLst>
          </p:cNvPr>
          <p:cNvPicPr>
            <a:picLocks noChangeAspect="1"/>
          </p:cNvPicPr>
          <p:nvPr userDrawn="1"/>
        </p:nvPicPr>
        <p:blipFill>
          <a:blip r:embed="rId3"/>
          <a:stretch>
            <a:fillRect/>
          </a:stretch>
        </p:blipFill>
        <p:spPr>
          <a:xfrm>
            <a:off x="3017553" y="2224832"/>
            <a:ext cx="3108894" cy="778989"/>
          </a:xfrm>
          <a:prstGeom prst="rect">
            <a:avLst/>
          </a:prstGeom>
          <a:ln w="12700">
            <a:miter lim="400000"/>
          </a:ln>
        </p:spPr>
      </p:pic>
      <p:sp>
        <p:nvSpPr>
          <p:cNvPr id="9" name="©Sierra Space Corporation">
            <a:extLst>
              <a:ext uri="{FF2B5EF4-FFF2-40B4-BE49-F238E27FC236}">
                <a16:creationId xmlns:a16="http://schemas.microsoft.com/office/drawing/2014/main" id="{45D53267-5755-4B86-8928-4550126393D6}"/>
              </a:ext>
            </a:extLst>
          </p:cNvPr>
          <p:cNvSpPr txBox="1"/>
          <p:nvPr userDrawn="1"/>
        </p:nvSpPr>
        <p:spPr>
          <a:xfrm>
            <a:off x="1127994" y="4875691"/>
            <a:ext cx="6888009" cy="15215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8575" tIns="28575" rIns="28575" bIns="28575">
            <a:spAutoFit/>
          </a:bodyPr>
          <a:lstStyle>
            <a:lvl1pPr algn="ctr" defTabSz="457200">
              <a:lnSpc>
                <a:spcPct val="120000"/>
              </a:lnSpc>
              <a:spcBef>
                <a:spcPts val="1500"/>
              </a:spcBef>
              <a:defRPr sz="1500" cap="all" spc="150">
                <a:solidFill>
                  <a:srgbClr val="FFFFFF"/>
                </a:solidFill>
                <a:latin typeface="+mj-lt"/>
                <a:ea typeface="+mj-ea"/>
                <a:cs typeface="+mj-cs"/>
                <a:sym typeface="Helvetica"/>
              </a:defRPr>
            </a:lvl1pPr>
          </a:lstStyle>
          <a:p>
            <a:r>
              <a:rPr sz="563"/>
              <a:t>©Sierra Space Corporation</a:t>
            </a:r>
          </a:p>
        </p:txBody>
      </p:sp>
      <p:sp>
        <p:nvSpPr>
          <p:cNvPr id="15" name="Text Placeholder 14">
            <a:extLst>
              <a:ext uri="{FF2B5EF4-FFF2-40B4-BE49-F238E27FC236}">
                <a16:creationId xmlns:a16="http://schemas.microsoft.com/office/drawing/2014/main" id="{3A9C5694-63E7-4B26-B799-D570C101D2D2}"/>
              </a:ext>
            </a:extLst>
          </p:cNvPr>
          <p:cNvSpPr>
            <a:spLocks noGrp="1"/>
          </p:cNvSpPr>
          <p:nvPr>
            <p:ph type="body" sz="quarter" idx="10" hasCustomPrompt="1"/>
          </p:nvPr>
        </p:nvSpPr>
        <p:spPr>
          <a:xfrm>
            <a:off x="3371054" y="1538731"/>
            <a:ext cx="2401888" cy="249298"/>
          </a:xfrm>
          <a:prstGeom prst="rect">
            <a:avLst/>
          </a:prstGeom>
          <a:ln w="12700">
            <a:miter lim="400000"/>
          </a:ln>
        </p:spPr>
        <p:txBody>
          <a:bodyPr lIns="25717" tIns="25717" rIns="25717" bIns="25717">
            <a:spAutoFit/>
          </a:bodyPr>
          <a:lstStyle>
            <a:lvl1pPr marL="0" indent="0" algn="ctr">
              <a:buNone/>
              <a:defRPr lang="en-US" sz="1425"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2023</a:t>
            </a:r>
          </a:p>
        </p:txBody>
      </p:sp>
      <p:sp>
        <p:nvSpPr>
          <p:cNvPr id="16" name="Text Placeholder 14">
            <a:extLst>
              <a:ext uri="{FF2B5EF4-FFF2-40B4-BE49-F238E27FC236}">
                <a16:creationId xmlns:a16="http://schemas.microsoft.com/office/drawing/2014/main" id="{66D5E2B5-4F79-4F4E-8872-AE1608DEB98D}"/>
              </a:ext>
            </a:extLst>
          </p:cNvPr>
          <p:cNvSpPr>
            <a:spLocks noGrp="1"/>
          </p:cNvSpPr>
          <p:nvPr>
            <p:ph type="body" sz="quarter" idx="11" hasCustomPrompt="1"/>
          </p:nvPr>
        </p:nvSpPr>
        <p:spPr>
          <a:xfrm>
            <a:off x="2163196" y="3554461"/>
            <a:ext cx="4817603" cy="249298"/>
          </a:xfrm>
          <a:prstGeom prst="rect">
            <a:avLst/>
          </a:prstGeom>
          <a:ln w="12700">
            <a:miter lim="400000"/>
          </a:ln>
        </p:spPr>
        <p:txBody>
          <a:bodyPr wrap="square" lIns="25717" tIns="25717" rIns="25717" bIns="25717">
            <a:spAutoFit/>
          </a:bodyPr>
          <a:lstStyle>
            <a:lvl1pPr marL="0" indent="0" algn="ctr">
              <a:buNone/>
              <a:defRPr lang="en-US" sz="1425"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marR="0" lvl="0" indent="0" algn="ctr" defTabSz="6858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25"/>
              <a:t>Title Goes Here</a:t>
            </a:r>
          </a:p>
        </p:txBody>
      </p:sp>
      <p:pic>
        <p:nvPicPr>
          <p:cNvPr id="11" name="Image">
            <a:extLst>
              <a:ext uri="{FF2B5EF4-FFF2-40B4-BE49-F238E27FC236}">
                <a16:creationId xmlns:a16="http://schemas.microsoft.com/office/drawing/2014/main" id="{67DDDD92-1241-498E-97D2-5500D9FFCE05}"/>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spTree>
    <p:extLst>
      <p:ext uri="{BB962C8B-B14F-4D97-AF65-F5344CB8AC3E}">
        <p14:creationId xmlns:p14="http://schemas.microsoft.com/office/powerpoint/2010/main" val="22306379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0" name="© 2022 Sierra Space Corporation    / /">
            <a:extLst>
              <a:ext uri="{FF2B5EF4-FFF2-40B4-BE49-F238E27FC236}">
                <a16:creationId xmlns:a16="http://schemas.microsoft.com/office/drawing/2014/main" id="{F710EFB0-43C7-40CB-AE98-7384DC4261E4}"/>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9E5CC1A6-612D-4909-BA0F-A89C1E0B0427}"/>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p:nvPr>
        </p:nvSpPr>
        <p:spPr>
          <a:xfrm>
            <a:off x="914400" y="532070"/>
            <a:ext cx="7732522" cy="3914352"/>
          </a:xfrm>
          <a:prstGeom prst="rect">
            <a:avLst/>
          </a:prstGeom>
        </p:spPr>
        <p:txBody>
          <a:bodyPr/>
          <a:lstStyle>
            <a:lvl1pPr marL="0" indent="0">
              <a:buNone/>
              <a:defRPr sz="1200" i="1">
                <a:latin typeface="Arial" panose="020B0604020202020204" pitchFamily="34" charset="0"/>
                <a:cs typeface="Arial" panose="020B0604020202020204" pitchFamily="34" charset="0"/>
              </a:defRPr>
            </a:lvl1pPr>
          </a:lstStyle>
          <a:p>
            <a:pPr lvl="0"/>
            <a:endParaRPr lang="en-US"/>
          </a:p>
        </p:txBody>
      </p:sp>
      <p:grpSp>
        <p:nvGrpSpPr>
          <p:cNvPr id="14" name="Group 13">
            <a:extLst>
              <a:ext uri="{FF2B5EF4-FFF2-40B4-BE49-F238E27FC236}">
                <a16:creationId xmlns:a16="http://schemas.microsoft.com/office/drawing/2014/main" id="{2963C5A4-BE77-4A4F-9145-54DBEB8D0B7D}"/>
              </a:ext>
            </a:extLst>
          </p:cNvPr>
          <p:cNvGrpSpPr/>
          <p:nvPr userDrawn="1"/>
        </p:nvGrpSpPr>
        <p:grpSpPr>
          <a:xfrm>
            <a:off x="309563" y="309563"/>
            <a:ext cx="330216" cy="4377721"/>
            <a:chOff x="825501" y="825501"/>
            <a:chExt cx="880576" cy="11673923"/>
          </a:xfrm>
        </p:grpSpPr>
        <p:pic>
          <p:nvPicPr>
            <p:cNvPr id="15" name="Image" descr="Image">
              <a:extLst>
                <a:ext uri="{FF2B5EF4-FFF2-40B4-BE49-F238E27FC236}">
                  <a16:creationId xmlns:a16="http://schemas.microsoft.com/office/drawing/2014/main" id="{87A0E9DE-2994-4229-8DED-DE9FEE810B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6" name="Rounded Rectangle">
              <a:extLst>
                <a:ext uri="{FF2B5EF4-FFF2-40B4-BE49-F238E27FC236}">
                  <a16:creationId xmlns:a16="http://schemas.microsoft.com/office/drawing/2014/main" id="{697CB878-4736-4C2B-A3D2-028A29920236}"/>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7" name="Image" descr="Image">
              <a:extLst>
                <a:ext uri="{FF2B5EF4-FFF2-40B4-BE49-F238E27FC236}">
                  <a16:creationId xmlns:a16="http://schemas.microsoft.com/office/drawing/2014/main" id="{52AE6149-2ADA-4457-A81E-33EBCCC5E6D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829833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2023-Q1-4Mos-Ja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2024-Q1-4 </a:t>
            </a:r>
            <a:r>
              <a:rPr lang="en-US" err="1"/>
              <a:t>mos</a:t>
            </a:r>
            <a:endParaRPr lang="en-US"/>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Jan</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Apr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Feb</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Mar</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3" y="797014"/>
            <a:ext cx="2172166"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0563706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2023-Q1-4Mos-Ja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2024-Q1-4 </a:t>
            </a:r>
            <a:r>
              <a:rPr lang="en-US" err="1"/>
              <a:t>mos</a:t>
            </a:r>
            <a:endParaRPr lang="en-US"/>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Jan</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Apr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Feb</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Mar</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3" y="797014"/>
            <a:ext cx="2172166"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5366592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hart Slide- Dark">
    <p:bg>
      <p:bgRef idx="1001">
        <a:schemeClr val="bg1"/>
      </p:bgRef>
    </p:bg>
    <p:spTree>
      <p:nvGrpSpPr>
        <p:cNvPr id="1" name=""/>
        <p:cNvGrpSpPr/>
        <p:nvPr/>
      </p:nvGrpSpPr>
      <p:grpSpPr>
        <a:xfrm>
          <a:off x="0" y="0"/>
          <a:ext cx="0" cy="0"/>
          <a:chOff x="0" y="0"/>
          <a:chExt cx="0" cy="0"/>
        </a:xfrm>
      </p:grpSpPr>
      <p:sp>
        <p:nvSpPr>
          <p:cNvPr id="13" name="© 2022 Sierra Space Corporation    / /">
            <a:extLst>
              <a:ext uri="{FF2B5EF4-FFF2-40B4-BE49-F238E27FC236}">
                <a16:creationId xmlns:a16="http://schemas.microsoft.com/office/drawing/2014/main" id="{3305A944-3A6F-459E-A893-E3D645E8D604}"/>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CAB1EA5E-C7BB-4671-87C5-444D17C9389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1" name="Content Placeholder 2">
            <a:extLst>
              <a:ext uri="{FF2B5EF4-FFF2-40B4-BE49-F238E27FC236}">
                <a16:creationId xmlns:a16="http://schemas.microsoft.com/office/drawing/2014/main" id="{076600F2-FB0F-495C-A501-7E613A031EF6}"/>
              </a:ext>
            </a:extLst>
          </p:cNvPr>
          <p:cNvSpPr>
            <a:spLocks noGrp="1"/>
          </p:cNvSpPr>
          <p:nvPr>
            <p:ph idx="1"/>
          </p:nvPr>
        </p:nvSpPr>
        <p:spPr>
          <a:xfrm>
            <a:off x="914400" y="532070"/>
            <a:ext cx="7732522" cy="3914352"/>
          </a:xfrm>
          <a:prstGeom prst="rect">
            <a:avLst/>
          </a:prstGeom>
        </p:spPr>
        <p:txBody>
          <a:bodyPr/>
          <a:lstStyle>
            <a:lvl1pPr marL="0" indent="0">
              <a:buNone/>
              <a:defRPr sz="1200" i="1">
                <a:latin typeface="Arial" panose="020B0604020202020204" pitchFamily="34" charset="0"/>
                <a:cs typeface="Arial" panose="020B0604020202020204" pitchFamily="34" charset="0"/>
              </a:defRPr>
            </a:lvl1pPr>
          </a:lstStyle>
          <a:p>
            <a:pPr lvl="0"/>
            <a:endParaRPr lang="en-US"/>
          </a:p>
        </p:txBody>
      </p:sp>
      <p:grpSp>
        <p:nvGrpSpPr>
          <p:cNvPr id="12" name="Group 11">
            <a:extLst>
              <a:ext uri="{FF2B5EF4-FFF2-40B4-BE49-F238E27FC236}">
                <a16:creationId xmlns:a16="http://schemas.microsoft.com/office/drawing/2014/main" id="{E2079035-576F-4276-8A9D-C1E1385ECD4D}"/>
              </a:ext>
            </a:extLst>
          </p:cNvPr>
          <p:cNvGrpSpPr/>
          <p:nvPr userDrawn="1"/>
        </p:nvGrpSpPr>
        <p:grpSpPr>
          <a:xfrm>
            <a:off x="271747" y="226582"/>
            <a:ext cx="415192" cy="4460704"/>
            <a:chOff x="271747" y="226582"/>
            <a:chExt cx="415192" cy="4460704"/>
          </a:xfrm>
        </p:grpSpPr>
        <p:grpSp>
          <p:nvGrpSpPr>
            <p:cNvPr id="16" name="Group 15">
              <a:extLst>
                <a:ext uri="{FF2B5EF4-FFF2-40B4-BE49-F238E27FC236}">
                  <a16:creationId xmlns:a16="http://schemas.microsoft.com/office/drawing/2014/main" id="{899FE8C6-9D12-45FA-ADE4-B4A7D58AB630}"/>
                </a:ext>
              </a:extLst>
            </p:cNvPr>
            <p:cNvGrpSpPr/>
            <p:nvPr userDrawn="1"/>
          </p:nvGrpSpPr>
          <p:grpSpPr>
            <a:xfrm>
              <a:off x="350840" y="3577458"/>
              <a:ext cx="247663" cy="1109828"/>
              <a:chOff x="935575" y="9539884"/>
              <a:chExt cx="660435" cy="2959540"/>
            </a:xfrm>
          </p:grpSpPr>
          <p:sp>
            <p:nvSpPr>
              <p:cNvPr id="18" name="Rounded Rectangle">
                <a:extLst>
                  <a:ext uri="{FF2B5EF4-FFF2-40B4-BE49-F238E27FC236}">
                    <a16:creationId xmlns:a16="http://schemas.microsoft.com/office/drawing/2014/main" id="{21A2EE33-ACE4-4628-AE1D-587FC0994D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9" name="Image" descr="Image">
                <a:extLst>
                  <a:ext uri="{FF2B5EF4-FFF2-40B4-BE49-F238E27FC236}">
                    <a16:creationId xmlns:a16="http://schemas.microsoft.com/office/drawing/2014/main" id="{47DC52C9-5BFA-4CC5-82C5-6451029DFE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17" name="Image">
              <a:extLst>
                <a:ext uri="{FF2B5EF4-FFF2-40B4-BE49-F238E27FC236}">
                  <a16:creationId xmlns:a16="http://schemas.microsoft.com/office/drawing/2014/main" id="{2B848FA6-6290-43D6-9D15-E118947D625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680847977"/>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Shape">
            <a:extLst>
              <a:ext uri="{FF2B5EF4-FFF2-40B4-BE49-F238E27FC236}">
                <a16:creationId xmlns:a16="http://schemas.microsoft.com/office/drawing/2014/main" id="{38EE3A0C-A569-4678-B5A1-764E434A5279}"/>
              </a:ext>
            </a:extLst>
          </p:cNvPr>
          <p:cNvSpPr/>
          <p:nvPr userDrawn="1"/>
        </p:nvSpPr>
        <p:spPr>
          <a:xfrm>
            <a:off x="4596999" y="152518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3" name="Text Placeholder 2">
            <a:extLst>
              <a:ext uri="{FF2B5EF4-FFF2-40B4-BE49-F238E27FC236}">
                <a16:creationId xmlns:a16="http://schemas.microsoft.com/office/drawing/2014/main" id="{3ADFB7A7-FC2D-43D2-91BB-BFFB01F262EF}"/>
              </a:ext>
            </a:extLst>
          </p:cNvPr>
          <p:cNvSpPr>
            <a:spLocks noGrp="1"/>
          </p:cNvSpPr>
          <p:nvPr>
            <p:ph type="body" sz="quarter" idx="10" hasCustomPrompt="1"/>
          </p:nvPr>
        </p:nvSpPr>
        <p:spPr>
          <a:xfrm>
            <a:off x="5407684" y="1730116"/>
            <a:ext cx="2867025" cy="494280"/>
          </a:xfrm>
          <a:prstGeom prst="rect">
            <a:avLst/>
          </a:prstGeom>
        </p:spPr>
        <p:txBody>
          <a:bodyPr/>
          <a:lstStyle>
            <a:lvl1pPr marL="0" indent="0" algn="l">
              <a:buNone/>
              <a:defRPr sz="2400" b="0"/>
            </a:lvl1pPr>
          </a:lstStyle>
          <a:p>
            <a:pPr lvl="0"/>
            <a:r>
              <a:rPr lang="en-US" b="0"/>
              <a:t>Title Goes Here</a:t>
            </a:r>
            <a:endParaRPr lang="en-US"/>
          </a:p>
        </p:txBody>
      </p:sp>
      <p:pic>
        <p:nvPicPr>
          <p:cNvPr id="20" name="Picture 19" descr="Shape, rectangle&#10;&#10;Description automatically generated">
            <a:extLst>
              <a:ext uri="{FF2B5EF4-FFF2-40B4-BE49-F238E27FC236}">
                <a16:creationId xmlns:a16="http://schemas.microsoft.com/office/drawing/2014/main" id="{B9AC79A1-A807-4227-B065-F5BA79047D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09" y="-97160"/>
            <a:ext cx="5677382" cy="5240660"/>
          </a:xfrm>
          <a:prstGeom prst="rect">
            <a:avLst/>
          </a:prstGeom>
        </p:spPr>
      </p:pic>
      <p:sp>
        <p:nvSpPr>
          <p:cNvPr id="11" name="© 2022 Sierra Space Corporation    / /">
            <a:extLst>
              <a:ext uri="{FF2B5EF4-FFF2-40B4-BE49-F238E27FC236}">
                <a16:creationId xmlns:a16="http://schemas.microsoft.com/office/drawing/2014/main" id="{EE0FC718-CC77-4A83-AB6E-8398A4722FD2}"/>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737F9E19-D668-4A3B-9179-19997F7186CC}"/>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FFFD3E4F-16AC-44A3-B461-0B629ABB34CB}"/>
              </a:ext>
            </a:extLst>
          </p:cNvPr>
          <p:cNvGrpSpPr/>
          <p:nvPr userDrawn="1"/>
        </p:nvGrpSpPr>
        <p:grpSpPr>
          <a:xfrm>
            <a:off x="350841" y="3577455"/>
            <a:ext cx="247663" cy="1109827"/>
            <a:chOff x="935575" y="9539884"/>
            <a:chExt cx="660435" cy="2959540"/>
          </a:xfrm>
        </p:grpSpPr>
        <p:pic>
          <p:nvPicPr>
            <p:cNvPr id="13" name="Image" descr="Image">
              <a:extLst>
                <a:ext uri="{FF2B5EF4-FFF2-40B4-BE49-F238E27FC236}">
                  <a16:creationId xmlns:a16="http://schemas.microsoft.com/office/drawing/2014/main" id="{FB131B3F-F797-49D4-8190-0591623612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5" name="Rounded Rectangle">
              <a:extLst>
                <a:ext uri="{FF2B5EF4-FFF2-40B4-BE49-F238E27FC236}">
                  <a16:creationId xmlns:a16="http://schemas.microsoft.com/office/drawing/2014/main" id="{A7422221-F228-43C8-8B5C-21C9932D3068}"/>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grpSp>
    </p:spTree>
    <p:extLst>
      <p:ext uri="{BB962C8B-B14F-4D97-AF65-F5344CB8AC3E}">
        <p14:creationId xmlns:p14="http://schemas.microsoft.com/office/powerpoint/2010/main" val="399453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9AC79A1-A807-4227-B065-F5BA79047D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327" y="4933"/>
            <a:ext cx="5568200" cy="5109361"/>
          </a:xfrm>
          <a:prstGeom prst="rect">
            <a:avLst/>
          </a:prstGeom>
        </p:spPr>
      </p:pic>
      <p:sp>
        <p:nvSpPr>
          <p:cNvPr id="14" name="Shape">
            <a:extLst>
              <a:ext uri="{FF2B5EF4-FFF2-40B4-BE49-F238E27FC236}">
                <a16:creationId xmlns:a16="http://schemas.microsoft.com/office/drawing/2014/main" id="{38EE3A0C-A569-4678-B5A1-764E434A5279}"/>
              </a:ext>
            </a:extLst>
          </p:cNvPr>
          <p:cNvSpPr/>
          <p:nvPr userDrawn="1"/>
        </p:nvSpPr>
        <p:spPr>
          <a:xfrm>
            <a:off x="4596999" y="152518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3" name="Text Placeholder 2">
            <a:extLst>
              <a:ext uri="{FF2B5EF4-FFF2-40B4-BE49-F238E27FC236}">
                <a16:creationId xmlns:a16="http://schemas.microsoft.com/office/drawing/2014/main" id="{3ADFB7A7-FC2D-43D2-91BB-BFFB01F262EF}"/>
              </a:ext>
            </a:extLst>
          </p:cNvPr>
          <p:cNvSpPr>
            <a:spLocks noGrp="1"/>
          </p:cNvSpPr>
          <p:nvPr>
            <p:ph type="body" sz="quarter" idx="10" hasCustomPrompt="1"/>
          </p:nvPr>
        </p:nvSpPr>
        <p:spPr>
          <a:xfrm>
            <a:off x="5407684" y="1730116"/>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3" name="© 2022 Sierra Space Corporation    / /">
            <a:extLst>
              <a:ext uri="{FF2B5EF4-FFF2-40B4-BE49-F238E27FC236}">
                <a16:creationId xmlns:a16="http://schemas.microsoft.com/office/drawing/2014/main" id="{6CDB8B65-F8BF-4BF6-A133-43BA4374BC2C}"/>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809F5FA4-05FD-47D3-A582-1F70A30DF83F}"/>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5" name="Group 14">
            <a:extLst>
              <a:ext uri="{FF2B5EF4-FFF2-40B4-BE49-F238E27FC236}">
                <a16:creationId xmlns:a16="http://schemas.microsoft.com/office/drawing/2014/main" id="{2CEB4B39-CBED-41DA-B0D8-B282C3C15244}"/>
              </a:ext>
            </a:extLst>
          </p:cNvPr>
          <p:cNvGrpSpPr/>
          <p:nvPr userDrawn="1"/>
        </p:nvGrpSpPr>
        <p:grpSpPr>
          <a:xfrm>
            <a:off x="350840" y="3577458"/>
            <a:ext cx="247663" cy="1109828"/>
            <a:chOff x="935575" y="9539884"/>
            <a:chExt cx="660435" cy="2959540"/>
          </a:xfrm>
        </p:grpSpPr>
        <p:sp>
          <p:nvSpPr>
            <p:cNvPr id="17" name="Rounded Rectangle">
              <a:extLst>
                <a:ext uri="{FF2B5EF4-FFF2-40B4-BE49-F238E27FC236}">
                  <a16:creationId xmlns:a16="http://schemas.microsoft.com/office/drawing/2014/main" id="{82FCD8FB-5FF8-4519-B96D-6559A065EDE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8" name="Image" descr="Image">
              <a:extLst>
                <a:ext uri="{FF2B5EF4-FFF2-40B4-BE49-F238E27FC236}">
                  <a16:creationId xmlns:a16="http://schemas.microsoft.com/office/drawing/2014/main" id="{8C4E547C-57D8-4584-8E52-A91CEB0AE4CE}"/>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spTree>
    <p:extLst>
      <p:ext uri="{BB962C8B-B14F-4D97-AF65-F5344CB8AC3E}">
        <p14:creationId xmlns:p14="http://schemas.microsoft.com/office/powerpoint/2010/main" val="2421493809"/>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9AC79A1-A807-4227-B065-F5BA79047D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327" y="4933"/>
            <a:ext cx="5568200" cy="5109361"/>
          </a:xfrm>
          <a:prstGeom prst="rect">
            <a:avLst/>
          </a:prstGeom>
        </p:spPr>
      </p:pic>
      <p:sp>
        <p:nvSpPr>
          <p:cNvPr id="14" name="Shape">
            <a:extLst>
              <a:ext uri="{FF2B5EF4-FFF2-40B4-BE49-F238E27FC236}">
                <a16:creationId xmlns:a16="http://schemas.microsoft.com/office/drawing/2014/main" id="{38EE3A0C-A569-4678-B5A1-764E434A5279}"/>
              </a:ext>
            </a:extLst>
          </p:cNvPr>
          <p:cNvSpPr/>
          <p:nvPr userDrawn="1"/>
        </p:nvSpPr>
        <p:spPr>
          <a:xfrm>
            <a:off x="4596999" y="152518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3" name="Text Placeholder 2">
            <a:extLst>
              <a:ext uri="{FF2B5EF4-FFF2-40B4-BE49-F238E27FC236}">
                <a16:creationId xmlns:a16="http://schemas.microsoft.com/office/drawing/2014/main" id="{3ADFB7A7-FC2D-43D2-91BB-BFFB01F262EF}"/>
              </a:ext>
            </a:extLst>
          </p:cNvPr>
          <p:cNvSpPr>
            <a:spLocks noGrp="1"/>
          </p:cNvSpPr>
          <p:nvPr>
            <p:ph type="body" sz="quarter" idx="10" hasCustomPrompt="1"/>
          </p:nvPr>
        </p:nvSpPr>
        <p:spPr>
          <a:xfrm>
            <a:off x="5407684" y="1730116"/>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3" name="© 2022 Sierra Space Corporation    / /">
            <a:extLst>
              <a:ext uri="{FF2B5EF4-FFF2-40B4-BE49-F238E27FC236}">
                <a16:creationId xmlns:a16="http://schemas.microsoft.com/office/drawing/2014/main" id="{6CDB8B65-F8BF-4BF6-A133-43BA4374BC2C}"/>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809F5FA4-05FD-47D3-A582-1F70A30DF83F}"/>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5" name="Group 14">
            <a:extLst>
              <a:ext uri="{FF2B5EF4-FFF2-40B4-BE49-F238E27FC236}">
                <a16:creationId xmlns:a16="http://schemas.microsoft.com/office/drawing/2014/main" id="{2CEB4B39-CBED-41DA-B0D8-B282C3C15244}"/>
              </a:ext>
            </a:extLst>
          </p:cNvPr>
          <p:cNvGrpSpPr/>
          <p:nvPr userDrawn="1"/>
        </p:nvGrpSpPr>
        <p:grpSpPr>
          <a:xfrm>
            <a:off x="350840" y="3577458"/>
            <a:ext cx="247663" cy="1109828"/>
            <a:chOff x="935575" y="9539884"/>
            <a:chExt cx="660435" cy="2959540"/>
          </a:xfrm>
        </p:grpSpPr>
        <p:sp>
          <p:nvSpPr>
            <p:cNvPr id="17" name="Rounded Rectangle">
              <a:extLst>
                <a:ext uri="{FF2B5EF4-FFF2-40B4-BE49-F238E27FC236}">
                  <a16:creationId xmlns:a16="http://schemas.microsoft.com/office/drawing/2014/main" id="{82FCD8FB-5FF8-4519-B96D-6559A065EDE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8" name="Image" descr="Image">
              <a:extLst>
                <a:ext uri="{FF2B5EF4-FFF2-40B4-BE49-F238E27FC236}">
                  <a16:creationId xmlns:a16="http://schemas.microsoft.com/office/drawing/2014/main" id="{8C4E547C-57D8-4584-8E52-A91CEB0AE4CE}"/>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spTree>
    <p:extLst>
      <p:ext uri="{BB962C8B-B14F-4D97-AF65-F5344CB8AC3E}">
        <p14:creationId xmlns:p14="http://schemas.microsoft.com/office/powerpoint/2010/main" val="2150334954"/>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Slide Opt. 1">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76300" y="1473960"/>
            <a:ext cx="7775530" cy="2810834"/>
          </a:xfrm>
          <a:prstGeom prst="rect">
            <a:avLst/>
          </a:prstGeom>
        </p:spPr>
        <p:txBody>
          <a:bodyPr/>
          <a:lstStyle>
            <a:lvl1pPr marL="0" indent="0">
              <a:lnSpc>
                <a:spcPct val="90000"/>
              </a:lnSpc>
              <a:spcBef>
                <a:spcPts val="0"/>
              </a:spcBef>
              <a:buFont typeface="Arial" panose="020B0604020202020204" pitchFamily="34" charset="0"/>
              <a:buNone/>
              <a:defRPr sz="1200" i="0">
                <a:latin typeface="+mj-lt"/>
                <a:cs typeface="Arial" panose="020B0604020202020204" pitchFamily="34" charset="0"/>
              </a:defRPr>
            </a:lvl1pPr>
            <a:lvl2pPr marL="457200" indent="0">
              <a:lnSpc>
                <a:spcPct val="90000"/>
              </a:lnSpc>
              <a:buNone/>
              <a:defRPr sz="1200">
                <a:latin typeface="+mj-lt"/>
              </a:defRPr>
            </a:lvl2pPr>
            <a:lvl3pPr marL="914400" indent="0">
              <a:lnSpc>
                <a:spcPct val="90000"/>
              </a:lnSpc>
              <a:buNone/>
              <a:defRPr sz="1100">
                <a:latin typeface="+mj-lt"/>
              </a:defRPr>
            </a:lvl3pPr>
            <a:lvl4pPr marL="1371600" indent="0">
              <a:lnSpc>
                <a:spcPct val="90000"/>
              </a:lnSpc>
              <a:buNone/>
              <a:defRPr sz="1000">
                <a:latin typeface="+mj-lt"/>
              </a:defRPr>
            </a:lvl4pPr>
            <a:lvl5pPr marL="1828800" indent="0">
              <a:lnSpc>
                <a:spcPct val="90000"/>
              </a:lnSpc>
              <a:buNone/>
              <a:defRPr sz="900">
                <a:latin typeface="+mj-lt"/>
              </a:defRPr>
            </a:lvl5pPr>
            <a:lvl6pPr marL="2286000" indent="0">
              <a:lnSpc>
                <a:spcPct val="90000"/>
              </a:lnSpc>
              <a:buNone/>
              <a:defRPr sz="900">
                <a:latin typeface="+mj-lt"/>
              </a:defRPr>
            </a:lvl6pPr>
            <a:lvl7pPr marL="2743200" indent="0">
              <a:lnSpc>
                <a:spcPct val="90000"/>
              </a:lnSpc>
              <a:buNone/>
              <a:defRPr sz="900"/>
            </a:lvl7pPr>
            <a:lvl8pPr marL="3200400" indent="0">
              <a:lnSpc>
                <a:spcPct val="90000"/>
              </a:lnSpc>
              <a:buNone/>
              <a:defRPr sz="900">
                <a:latin typeface="+mj-lt"/>
              </a:defRPr>
            </a:lvl8pPr>
            <a:lvl9pPr marL="3657600" indent="0">
              <a:lnSpc>
                <a:spcPct val="90000"/>
              </a:lnSpc>
              <a:buNone/>
              <a:defRPr sz="900"/>
            </a:lvl9pPr>
          </a:lstStyle>
          <a:p>
            <a:pPr lvl="0"/>
            <a:r>
              <a:rPr lang="en-US"/>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8"/>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76300" y="466269"/>
            <a:ext cx="77755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Text Placeholder 2">
            <a:extLst>
              <a:ext uri="{FF2B5EF4-FFF2-40B4-BE49-F238E27FC236}">
                <a16:creationId xmlns:a16="http://schemas.microsoft.com/office/drawing/2014/main" id="{4F63B692-C564-4A86-97FB-6A26D6966462}"/>
              </a:ext>
            </a:extLst>
          </p:cNvPr>
          <p:cNvSpPr>
            <a:spLocks noGrp="1"/>
          </p:cNvSpPr>
          <p:nvPr>
            <p:ph type="body" sz="quarter" idx="11" hasCustomPrompt="1"/>
          </p:nvPr>
        </p:nvSpPr>
        <p:spPr>
          <a:xfrm>
            <a:off x="876300" y="1063426"/>
            <a:ext cx="7775530" cy="299129"/>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6" name="© 2022 Sierra Space Corporation    / /">
            <a:extLst>
              <a:ext uri="{FF2B5EF4-FFF2-40B4-BE49-F238E27FC236}">
                <a16:creationId xmlns:a16="http://schemas.microsoft.com/office/drawing/2014/main" id="{AFF19613-10B7-43D9-92E5-EEBD2FBA28BE}"/>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7AA4EAEE-296E-4725-889C-E89433D98520}"/>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8" name="Group 17">
            <a:extLst>
              <a:ext uri="{FF2B5EF4-FFF2-40B4-BE49-F238E27FC236}">
                <a16:creationId xmlns:a16="http://schemas.microsoft.com/office/drawing/2014/main" id="{117CBC22-DF4E-4167-BB8A-1E5928F41461}"/>
              </a:ext>
            </a:extLst>
          </p:cNvPr>
          <p:cNvGrpSpPr/>
          <p:nvPr userDrawn="1"/>
        </p:nvGrpSpPr>
        <p:grpSpPr>
          <a:xfrm>
            <a:off x="309563" y="309563"/>
            <a:ext cx="330216" cy="4377721"/>
            <a:chOff x="825501" y="825501"/>
            <a:chExt cx="880576" cy="11673923"/>
          </a:xfrm>
        </p:grpSpPr>
        <p:pic>
          <p:nvPicPr>
            <p:cNvPr id="19" name="Image" descr="Image">
              <a:extLst>
                <a:ext uri="{FF2B5EF4-FFF2-40B4-BE49-F238E27FC236}">
                  <a16:creationId xmlns:a16="http://schemas.microsoft.com/office/drawing/2014/main" id="{EE978120-6390-40F6-971A-E2CCB510331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0" name="Rounded Rectangle">
              <a:extLst>
                <a:ext uri="{FF2B5EF4-FFF2-40B4-BE49-F238E27FC236}">
                  <a16:creationId xmlns:a16="http://schemas.microsoft.com/office/drawing/2014/main" id="{72D9A26D-88D7-4E7A-9EE1-DC4F7BFD7079}"/>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1" name="Image" descr="Image">
              <a:extLst>
                <a:ext uri="{FF2B5EF4-FFF2-40B4-BE49-F238E27FC236}">
                  <a16:creationId xmlns:a16="http://schemas.microsoft.com/office/drawing/2014/main" id="{24242F49-2841-44A3-A1C6-964D088D55E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3490391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Slide Opt. 1-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14400" y="1473960"/>
            <a:ext cx="7737430" cy="2810834"/>
          </a:xfrm>
          <a:prstGeom prst="rect">
            <a:avLst/>
          </a:prstGeom>
        </p:spPr>
        <p:txBody>
          <a:bodyPr/>
          <a:lstStyle>
            <a:lvl1pPr>
              <a:lnSpc>
                <a:spcPct val="100000"/>
              </a:lnSpc>
              <a:spcBef>
                <a:spcPts val="0"/>
              </a:spcBef>
              <a:defRPr lang="en-US" sz="1200" i="0" dirty="0">
                <a:latin typeface="+mj-lt"/>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8"/>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14400" y="466269"/>
            <a:ext cx="77374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Text Placeholder 2">
            <a:extLst>
              <a:ext uri="{FF2B5EF4-FFF2-40B4-BE49-F238E27FC236}">
                <a16:creationId xmlns:a16="http://schemas.microsoft.com/office/drawing/2014/main" id="{4F63B692-C564-4A86-97FB-6A26D6966462}"/>
              </a:ext>
            </a:extLst>
          </p:cNvPr>
          <p:cNvSpPr>
            <a:spLocks noGrp="1"/>
          </p:cNvSpPr>
          <p:nvPr>
            <p:ph type="body" sz="quarter" idx="11" hasCustomPrompt="1"/>
          </p:nvPr>
        </p:nvSpPr>
        <p:spPr>
          <a:xfrm>
            <a:off x="914400" y="1063426"/>
            <a:ext cx="7737430" cy="299129"/>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8" name="© 2022 Sierra Space Corporation    / /">
            <a:extLst>
              <a:ext uri="{FF2B5EF4-FFF2-40B4-BE49-F238E27FC236}">
                <a16:creationId xmlns:a16="http://schemas.microsoft.com/office/drawing/2014/main" id="{9CF57A9C-5FAC-4718-A4AD-E28FCFA3238B}"/>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912209DB-62CE-4264-A2CD-E5B908846B41}"/>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03FD14A2-681B-481B-A32A-2C0EC555F18B}"/>
              </a:ext>
            </a:extLst>
          </p:cNvPr>
          <p:cNvGrpSpPr/>
          <p:nvPr userDrawn="1"/>
        </p:nvGrpSpPr>
        <p:grpSpPr>
          <a:xfrm>
            <a:off x="271747" y="226582"/>
            <a:ext cx="415192" cy="4460704"/>
            <a:chOff x="271747" y="226582"/>
            <a:chExt cx="415192" cy="4460704"/>
          </a:xfrm>
        </p:grpSpPr>
        <p:grpSp>
          <p:nvGrpSpPr>
            <p:cNvPr id="20" name="Group 19">
              <a:extLst>
                <a:ext uri="{FF2B5EF4-FFF2-40B4-BE49-F238E27FC236}">
                  <a16:creationId xmlns:a16="http://schemas.microsoft.com/office/drawing/2014/main" id="{30508113-B2D8-4A8F-A7DF-0DEDB16F367E}"/>
                </a:ext>
              </a:extLst>
            </p:cNvPr>
            <p:cNvGrpSpPr/>
            <p:nvPr userDrawn="1"/>
          </p:nvGrpSpPr>
          <p:grpSpPr>
            <a:xfrm>
              <a:off x="350840" y="3577458"/>
              <a:ext cx="247663" cy="1109828"/>
              <a:chOff x="935575" y="9539884"/>
              <a:chExt cx="660435" cy="2959540"/>
            </a:xfrm>
          </p:grpSpPr>
          <p:sp>
            <p:nvSpPr>
              <p:cNvPr id="22" name="Rounded Rectangle">
                <a:extLst>
                  <a:ext uri="{FF2B5EF4-FFF2-40B4-BE49-F238E27FC236}">
                    <a16:creationId xmlns:a16="http://schemas.microsoft.com/office/drawing/2014/main" id="{9A71A093-BDB4-46CC-8C45-F755FA6568C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3" name="Image" descr="Image">
                <a:extLst>
                  <a:ext uri="{FF2B5EF4-FFF2-40B4-BE49-F238E27FC236}">
                    <a16:creationId xmlns:a16="http://schemas.microsoft.com/office/drawing/2014/main" id="{69F95BCC-C355-4C3C-B331-1520E542959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21" name="Image">
              <a:extLst>
                <a:ext uri="{FF2B5EF4-FFF2-40B4-BE49-F238E27FC236}">
                  <a16:creationId xmlns:a16="http://schemas.microsoft.com/office/drawing/2014/main" id="{1B31ED15-ED0E-4A99-8A0C-9218C2BF17BC}"/>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1055259403"/>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ent Slide Opt. 2">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02676" y="1160060"/>
            <a:ext cx="7749153" cy="3124734"/>
          </a:xfrm>
          <a:prstGeom prst="rect">
            <a:avLst/>
          </a:prstGeom>
        </p:spPr>
        <p:txBody>
          <a:bodyPr/>
          <a:lstStyle>
            <a:lvl1pPr marL="0" indent="0">
              <a:spcBef>
                <a:spcPts val="0"/>
              </a:spcBef>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marL="3657600" indent="0">
              <a:buNone/>
              <a:defRPr sz="900"/>
            </a:lvl9pPr>
          </a:lstStyle>
          <a:p>
            <a:pPr lvl="0"/>
            <a:r>
              <a:rPr lang="en-US"/>
              <a:t>Insert Text, Charts, Object.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02676" y="466269"/>
            <a:ext cx="7749153"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 2022 Sierra Space Corporation    / /">
            <a:extLst>
              <a:ext uri="{FF2B5EF4-FFF2-40B4-BE49-F238E27FC236}">
                <a16:creationId xmlns:a16="http://schemas.microsoft.com/office/drawing/2014/main" id="{1DC79F08-A834-4C25-B2D9-26F9D082476C}"/>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4E7181B7-0B19-46CB-B093-5DA62354BAA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1" name="Group 10">
            <a:extLst>
              <a:ext uri="{FF2B5EF4-FFF2-40B4-BE49-F238E27FC236}">
                <a16:creationId xmlns:a16="http://schemas.microsoft.com/office/drawing/2014/main" id="{261DB5F9-805E-4424-BB17-231F36AF510F}"/>
              </a:ext>
            </a:extLst>
          </p:cNvPr>
          <p:cNvGrpSpPr/>
          <p:nvPr userDrawn="1"/>
        </p:nvGrpSpPr>
        <p:grpSpPr>
          <a:xfrm>
            <a:off x="309563" y="309563"/>
            <a:ext cx="330216" cy="4377721"/>
            <a:chOff x="825501" y="825501"/>
            <a:chExt cx="880576" cy="11673923"/>
          </a:xfrm>
        </p:grpSpPr>
        <p:pic>
          <p:nvPicPr>
            <p:cNvPr id="12" name="Image" descr="Image">
              <a:extLst>
                <a:ext uri="{FF2B5EF4-FFF2-40B4-BE49-F238E27FC236}">
                  <a16:creationId xmlns:a16="http://schemas.microsoft.com/office/drawing/2014/main" id="{AA0AECCE-ACCB-4136-84E4-85A60AC4BD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7" name="Rounded Rectangle">
              <a:extLst>
                <a:ext uri="{FF2B5EF4-FFF2-40B4-BE49-F238E27FC236}">
                  <a16:creationId xmlns:a16="http://schemas.microsoft.com/office/drawing/2014/main" id="{43C23D3B-3A4D-4894-AEB7-506FD2349574}"/>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8" name="Image" descr="Image">
              <a:extLst>
                <a:ext uri="{FF2B5EF4-FFF2-40B4-BE49-F238E27FC236}">
                  <a16:creationId xmlns:a16="http://schemas.microsoft.com/office/drawing/2014/main" id="{BFD76153-CBD5-4ED7-9C1E-19330AF71C06}"/>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18701606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Slide Opt. 2-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76300" y="1160060"/>
            <a:ext cx="777553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a:p>
            <a:pPr lvl="0"/>
            <a:endParaRPr lang="en-US"/>
          </a:p>
          <a:p>
            <a:pPr lvl="8"/>
            <a:endParaRPr lang="en-US"/>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76300" y="466269"/>
            <a:ext cx="77755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 2022 Sierra Space Corporation    / /">
            <a:extLst>
              <a:ext uri="{FF2B5EF4-FFF2-40B4-BE49-F238E27FC236}">
                <a16:creationId xmlns:a16="http://schemas.microsoft.com/office/drawing/2014/main" id="{A81F1EC7-534C-4427-89DB-AC14A8FDB12C}"/>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66BFBF4C-EC5B-40BF-923F-790228682F83}"/>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1" name="Group 10">
            <a:extLst>
              <a:ext uri="{FF2B5EF4-FFF2-40B4-BE49-F238E27FC236}">
                <a16:creationId xmlns:a16="http://schemas.microsoft.com/office/drawing/2014/main" id="{62A19AF2-B1A3-435F-8D92-4347845051D2}"/>
              </a:ext>
            </a:extLst>
          </p:cNvPr>
          <p:cNvGrpSpPr/>
          <p:nvPr userDrawn="1"/>
        </p:nvGrpSpPr>
        <p:grpSpPr>
          <a:xfrm>
            <a:off x="271747" y="226582"/>
            <a:ext cx="415192" cy="4460704"/>
            <a:chOff x="271747" y="226582"/>
            <a:chExt cx="415192" cy="4460704"/>
          </a:xfrm>
        </p:grpSpPr>
        <p:grpSp>
          <p:nvGrpSpPr>
            <p:cNvPr id="12" name="Group 11">
              <a:extLst>
                <a:ext uri="{FF2B5EF4-FFF2-40B4-BE49-F238E27FC236}">
                  <a16:creationId xmlns:a16="http://schemas.microsoft.com/office/drawing/2014/main" id="{40482AB0-C174-4AFB-9027-C0E4B596FC11}"/>
                </a:ext>
              </a:extLst>
            </p:cNvPr>
            <p:cNvGrpSpPr/>
            <p:nvPr userDrawn="1"/>
          </p:nvGrpSpPr>
          <p:grpSpPr>
            <a:xfrm>
              <a:off x="350840" y="3577458"/>
              <a:ext cx="247663" cy="1109828"/>
              <a:chOff x="935575" y="9539884"/>
              <a:chExt cx="660435" cy="2959540"/>
            </a:xfrm>
          </p:grpSpPr>
          <p:sp>
            <p:nvSpPr>
              <p:cNvPr id="20" name="Rounded Rectangle">
                <a:extLst>
                  <a:ext uri="{FF2B5EF4-FFF2-40B4-BE49-F238E27FC236}">
                    <a16:creationId xmlns:a16="http://schemas.microsoft.com/office/drawing/2014/main" id="{1727A856-0E48-4367-B754-29DDBB32D4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1" name="Image" descr="Image">
                <a:extLst>
                  <a:ext uri="{FF2B5EF4-FFF2-40B4-BE49-F238E27FC236}">
                    <a16:creationId xmlns:a16="http://schemas.microsoft.com/office/drawing/2014/main" id="{E998F930-FA3C-45F8-9041-38463E333D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19" name="Image">
              <a:extLst>
                <a:ext uri="{FF2B5EF4-FFF2-40B4-BE49-F238E27FC236}">
                  <a16:creationId xmlns:a16="http://schemas.microsoft.com/office/drawing/2014/main" id="{C873D3CC-8338-4318-8810-7BBCDE3CF8C6}"/>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697431076"/>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_Content Slide Opt. 3">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5104262" y="-1"/>
            <a:ext cx="4039737" cy="4565568"/>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60026" y="298217"/>
            <a:ext cx="3840118"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950227" y="1419367"/>
            <a:ext cx="3840119" cy="3132552"/>
          </a:xfrm>
          <a:prstGeom prst="rect">
            <a:avLst/>
          </a:prstGeom>
        </p:spPr>
        <p:txBody>
          <a:bodyPr/>
          <a:lstStyle>
            <a:lvl1pPr marL="0" indent="0" algn="l">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marL="3200400" indent="0">
              <a:buNone/>
              <a:defRPr sz="600"/>
            </a:lvl8pPr>
            <a:lvl9pPr>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endParaRPr lang="en-US"/>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969829" y="928797"/>
            <a:ext cx="3806870"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5" name="© 2022 Sierra Space Corporation    / /">
            <a:extLst>
              <a:ext uri="{FF2B5EF4-FFF2-40B4-BE49-F238E27FC236}">
                <a16:creationId xmlns:a16="http://schemas.microsoft.com/office/drawing/2014/main" id="{D522B410-7A63-402B-8261-AF97A2C8EA4E}"/>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785A7553-CA9A-4BE0-B021-7C65C9B42AD8}"/>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1" name="Group 20">
            <a:extLst>
              <a:ext uri="{FF2B5EF4-FFF2-40B4-BE49-F238E27FC236}">
                <a16:creationId xmlns:a16="http://schemas.microsoft.com/office/drawing/2014/main" id="{1FC8CFE2-E702-4204-A7C9-33A1EEC44759}"/>
              </a:ext>
            </a:extLst>
          </p:cNvPr>
          <p:cNvGrpSpPr/>
          <p:nvPr userDrawn="1"/>
        </p:nvGrpSpPr>
        <p:grpSpPr>
          <a:xfrm>
            <a:off x="309563" y="309563"/>
            <a:ext cx="330216" cy="4377721"/>
            <a:chOff x="825501" y="825501"/>
            <a:chExt cx="880576" cy="11673923"/>
          </a:xfrm>
        </p:grpSpPr>
        <p:pic>
          <p:nvPicPr>
            <p:cNvPr id="22" name="Image" descr="Image">
              <a:extLst>
                <a:ext uri="{FF2B5EF4-FFF2-40B4-BE49-F238E27FC236}">
                  <a16:creationId xmlns:a16="http://schemas.microsoft.com/office/drawing/2014/main" id="{8B881585-4F2F-4C6D-8E46-A286E6B23B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3" name="Rounded Rectangle">
              <a:extLst>
                <a:ext uri="{FF2B5EF4-FFF2-40B4-BE49-F238E27FC236}">
                  <a16:creationId xmlns:a16="http://schemas.microsoft.com/office/drawing/2014/main" id="{0B4C7A89-D3E9-43D7-A97F-E838BC9DA6EE}"/>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4" name="Image" descr="Image">
              <a:extLst>
                <a:ext uri="{FF2B5EF4-FFF2-40B4-BE49-F238E27FC236}">
                  <a16:creationId xmlns:a16="http://schemas.microsoft.com/office/drawing/2014/main" id="{4139C5CD-807D-4B09-B655-5559DD4E6C2F}"/>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992408791"/>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Content Slide Opt. 3-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5104262" y="-1"/>
            <a:ext cx="4039737" cy="4565568"/>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60026" y="298217"/>
            <a:ext cx="3840118"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950227" y="1419367"/>
            <a:ext cx="3840119" cy="3132552"/>
          </a:xfrm>
          <a:prstGeom prst="rect">
            <a:avLst/>
          </a:prstGeom>
        </p:spPr>
        <p:txBody>
          <a:bodyPr/>
          <a:lstStyle>
            <a:lvl1pPr marL="0" indent="0" algn="l">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600"/>
            </a:lvl8pPr>
            <a:lvl9pPr marL="3657600" indent="0">
              <a:buNone/>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969829" y="928797"/>
            <a:ext cx="3806870"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8" name="© 2022 Sierra Space Corporation    / /">
            <a:extLst>
              <a:ext uri="{FF2B5EF4-FFF2-40B4-BE49-F238E27FC236}">
                <a16:creationId xmlns:a16="http://schemas.microsoft.com/office/drawing/2014/main" id="{24D8F616-4A46-42A2-904C-7195F056FFA6}"/>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16F2062D-E682-4B4B-A1A5-E34FC37A95B6}"/>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1" name="Group 20">
            <a:extLst>
              <a:ext uri="{FF2B5EF4-FFF2-40B4-BE49-F238E27FC236}">
                <a16:creationId xmlns:a16="http://schemas.microsoft.com/office/drawing/2014/main" id="{0F21CDEF-6F5B-4717-8B78-849BAFE7B0D2}"/>
              </a:ext>
            </a:extLst>
          </p:cNvPr>
          <p:cNvGrpSpPr/>
          <p:nvPr userDrawn="1"/>
        </p:nvGrpSpPr>
        <p:grpSpPr>
          <a:xfrm>
            <a:off x="271747" y="226582"/>
            <a:ext cx="415192" cy="4460704"/>
            <a:chOff x="271747" y="226582"/>
            <a:chExt cx="415192" cy="4460704"/>
          </a:xfrm>
        </p:grpSpPr>
        <p:grpSp>
          <p:nvGrpSpPr>
            <p:cNvPr id="22" name="Group 21">
              <a:extLst>
                <a:ext uri="{FF2B5EF4-FFF2-40B4-BE49-F238E27FC236}">
                  <a16:creationId xmlns:a16="http://schemas.microsoft.com/office/drawing/2014/main" id="{8D00F1F2-B05A-495D-BF31-F9E7A43DAE24}"/>
                </a:ext>
              </a:extLst>
            </p:cNvPr>
            <p:cNvGrpSpPr/>
            <p:nvPr userDrawn="1"/>
          </p:nvGrpSpPr>
          <p:grpSpPr>
            <a:xfrm>
              <a:off x="350840" y="3577458"/>
              <a:ext cx="247663" cy="1109828"/>
              <a:chOff x="935575" y="9539884"/>
              <a:chExt cx="660435" cy="2959540"/>
            </a:xfrm>
          </p:grpSpPr>
          <p:sp>
            <p:nvSpPr>
              <p:cNvPr id="24" name="Rounded Rectangle">
                <a:extLst>
                  <a:ext uri="{FF2B5EF4-FFF2-40B4-BE49-F238E27FC236}">
                    <a16:creationId xmlns:a16="http://schemas.microsoft.com/office/drawing/2014/main" id="{94A44B6A-6220-45EF-A118-FF3B11F220F6}"/>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5" name="Image" descr="Image">
                <a:extLst>
                  <a:ext uri="{FF2B5EF4-FFF2-40B4-BE49-F238E27FC236}">
                    <a16:creationId xmlns:a16="http://schemas.microsoft.com/office/drawing/2014/main" id="{4F7946AE-6E12-4551-A78B-2BA2FA30F98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23" name="Image">
              <a:extLst>
                <a:ext uri="{FF2B5EF4-FFF2-40B4-BE49-F238E27FC236}">
                  <a16:creationId xmlns:a16="http://schemas.microsoft.com/office/drawing/2014/main" id="{69772DA2-7865-4DA7-93DF-DE9056005A9A}"/>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1964212652"/>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ontent Slide Opt. 4">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29537" y="1161019"/>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0" name="Text Placeholder 14">
            <a:extLst>
              <a:ext uri="{FF2B5EF4-FFF2-40B4-BE49-F238E27FC236}">
                <a16:creationId xmlns:a16="http://schemas.microsoft.com/office/drawing/2014/main" id="{9BCD95A3-0949-48E6-954B-2376A23AF9C3}"/>
              </a:ext>
            </a:extLst>
          </p:cNvPr>
          <p:cNvSpPr>
            <a:spLocks noGrp="1"/>
          </p:cNvSpPr>
          <p:nvPr>
            <p:ph type="body" sz="quarter" idx="11" hasCustomPrompt="1"/>
          </p:nvPr>
        </p:nvSpPr>
        <p:spPr>
          <a:xfrm>
            <a:off x="1318093"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chemeClr val="tx1"/>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1" name="Text Placeholder 14">
            <a:extLst>
              <a:ext uri="{FF2B5EF4-FFF2-40B4-BE49-F238E27FC236}">
                <a16:creationId xmlns:a16="http://schemas.microsoft.com/office/drawing/2014/main" id="{B0FA85ED-791F-47A6-AB46-EEB8F63E207C}"/>
              </a:ext>
            </a:extLst>
          </p:cNvPr>
          <p:cNvSpPr>
            <a:spLocks noGrp="1"/>
          </p:cNvSpPr>
          <p:nvPr>
            <p:ph type="body" sz="quarter" idx="12" hasCustomPrompt="1"/>
          </p:nvPr>
        </p:nvSpPr>
        <p:spPr>
          <a:xfrm>
            <a:off x="5174650"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chemeClr val="tx1"/>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3" name="Content Placeholder 2">
            <a:extLst>
              <a:ext uri="{FF2B5EF4-FFF2-40B4-BE49-F238E27FC236}">
                <a16:creationId xmlns:a16="http://schemas.microsoft.com/office/drawing/2014/main" id="{1092CCE6-4AA4-495E-8C19-8BCC538E62A9}"/>
              </a:ext>
            </a:extLst>
          </p:cNvPr>
          <p:cNvSpPr>
            <a:spLocks noGrp="1"/>
          </p:cNvSpPr>
          <p:nvPr>
            <p:ph idx="13" hasCustomPrompt="1"/>
          </p:nvPr>
        </p:nvSpPr>
        <p:spPr>
          <a:xfrm>
            <a:off x="4886094" y="1161018"/>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4" name="Shape">
            <a:extLst>
              <a:ext uri="{FF2B5EF4-FFF2-40B4-BE49-F238E27FC236}">
                <a16:creationId xmlns:a16="http://schemas.microsoft.com/office/drawing/2014/main" id="{B8C458A6-E225-44DD-B6E3-005D704BCC32}"/>
              </a:ext>
            </a:extLst>
          </p:cNvPr>
          <p:cNvSpPr/>
          <p:nvPr userDrawn="1"/>
        </p:nvSpPr>
        <p:spPr>
          <a:xfrm>
            <a:off x="783873" y="30539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25" name="Text Placeholder 2">
            <a:extLst>
              <a:ext uri="{FF2B5EF4-FFF2-40B4-BE49-F238E27FC236}">
                <a16:creationId xmlns:a16="http://schemas.microsoft.com/office/drawing/2014/main" id="{1DBCF2B5-07AE-4C66-941D-6200789FA1CE}"/>
              </a:ext>
            </a:extLst>
          </p:cNvPr>
          <p:cNvSpPr>
            <a:spLocks noGrp="1"/>
          </p:cNvSpPr>
          <p:nvPr>
            <p:ph type="body" sz="quarter" idx="10" hasCustomPrompt="1"/>
          </p:nvPr>
        </p:nvSpPr>
        <p:spPr>
          <a:xfrm>
            <a:off x="1029537" y="434178"/>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4" name="© 2022 Sierra Space Corporation    / /">
            <a:extLst>
              <a:ext uri="{FF2B5EF4-FFF2-40B4-BE49-F238E27FC236}">
                <a16:creationId xmlns:a16="http://schemas.microsoft.com/office/drawing/2014/main" id="{3EB88354-A636-423C-96BE-91348C8A8A3B}"/>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7" name="Slide Number">
            <a:extLst>
              <a:ext uri="{FF2B5EF4-FFF2-40B4-BE49-F238E27FC236}">
                <a16:creationId xmlns:a16="http://schemas.microsoft.com/office/drawing/2014/main" id="{34AFC0D6-44CF-40EF-A7F7-972A3B5D923D}"/>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6" name="Group 15">
            <a:extLst>
              <a:ext uri="{FF2B5EF4-FFF2-40B4-BE49-F238E27FC236}">
                <a16:creationId xmlns:a16="http://schemas.microsoft.com/office/drawing/2014/main" id="{0B25066F-605C-4823-B084-D0201ADA8057}"/>
              </a:ext>
            </a:extLst>
          </p:cNvPr>
          <p:cNvGrpSpPr/>
          <p:nvPr userDrawn="1"/>
        </p:nvGrpSpPr>
        <p:grpSpPr>
          <a:xfrm>
            <a:off x="309563" y="309563"/>
            <a:ext cx="330216" cy="4377721"/>
            <a:chOff x="825501" y="825501"/>
            <a:chExt cx="880576" cy="11673923"/>
          </a:xfrm>
        </p:grpSpPr>
        <p:pic>
          <p:nvPicPr>
            <p:cNvPr id="18" name="Image" descr="Image">
              <a:extLst>
                <a:ext uri="{FF2B5EF4-FFF2-40B4-BE49-F238E27FC236}">
                  <a16:creationId xmlns:a16="http://schemas.microsoft.com/office/drawing/2014/main" id="{53F62CC2-FCF3-499F-8151-9FC86BE473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9" name="Rounded Rectangle">
              <a:extLst>
                <a:ext uri="{FF2B5EF4-FFF2-40B4-BE49-F238E27FC236}">
                  <a16:creationId xmlns:a16="http://schemas.microsoft.com/office/drawing/2014/main" id="{CA18306A-847C-4AAE-8D43-D772928F108C}"/>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2" name="Image" descr="Image">
              <a:extLst>
                <a:ext uri="{FF2B5EF4-FFF2-40B4-BE49-F238E27FC236}">
                  <a16:creationId xmlns:a16="http://schemas.microsoft.com/office/drawing/2014/main" id="{48A3EA17-8DB1-4229-8730-A3EE3377CDD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413041665"/>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Content Slide Opt. 4-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29537" y="1161019"/>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0" name="Text Placeholder 14">
            <a:extLst>
              <a:ext uri="{FF2B5EF4-FFF2-40B4-BE49-F238E27FC236}">
                <a16:creationId xmlns:a16="http://schemas.microsoft.com/office/drawing/2014/main" id="{9BCD95A3-0949-48E6-954B-2376A23AF9C3}"/>
              </a:ext>
            </a:extLst>
          </p:cNvPr>
          <p:cNvSpPr>
            <a:spLocks noGrp="1"/>
          </p:cNvSpPr>
          <p:nvPr>
            <p:ph type="body" sz="quarter" idx="11" hasCustomPrompt="1"/>
          </p:nvPr>
        </p:nvSpPr>
        <p:spPr>
          <a:xfrm>
            <a:off x="1318093"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1" name="Text Placeholder 14">
            <a:extLst>
              <a:ext uri="{FF2B5EF4-FFF2-40B4-BE49-F238E27FC236}">
                <a16:creationId xmlns:a16="http://schemas.microsoft.com/office/drawing/2014/main" id="{B0FA85ED-791F-47A6-AB46-EEB8F63E207C}"/>
              </a:ext>
            </a:extLst>
          </p:cNvPr>
          <p:cNvSpPr>
            <a:spLocks noGrp="1"/>
          </p:cNvSpPr>
          <p:nvPr>
            <p:ph type="body" sz="quarter" idx="12" hasCustomPrompt="1"/>
          </p:nvPr>
        </p:nvSpPr>
        <p:spPr>
          <a:xfrm>
            <a:off x="5174650"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3" name="Content Placeholder 2">
            <a:extLst>
              <a:ext uri="{FF2B5EF4-FFF2-40B4-BE49-F238E27FC236}">
                <a16:creationId xmlns:a16="http://schemas.microsoft.com/office/drawing/2014/main" id="{1092CCE6-4AA4-495E-8C19-8BCC538E62A9}"/>
              </a:ext>
            </a:extLst>
          </p:cNvPr>
          <p:cNvSpPr>
            <a:spLocks noGrp="1"/>
          </p:cNvSpPr>
          <p:nvPr>
            <p:ph idx="13" hasCustomPrompt="1"/>
          </p:nvPr>
        </p:nvSpPr>
        <p:spPr>
          <a:xfrm>
            <a:off x="4886094" y="1161018"/>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4" name="Shape">
            <a:extLst>
              <a:ext uri="{FF2B5EF4-FFF2-40B4-BE49-F238E27FC236}">
                <a16:creationId xmlns:a16="http://schemas.microsoft.com/office/drawing/2014/main" id="{B8C458A6-E225-44DD-B6E3-005D704BCC32}"/>
              </a:ext>
            </a:extLst>
          </p:cNvPr>
          <p:cNvSpPr/>
          <p:nvPr userDrawn="1"/>
        </p:nvSpPr>
        <p:spPr>
          <a:xfrm>
            <a:off x="783873" y="30539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25" name="Text Placeholder 2">
            <a:extLst>
              <a:ext uri="{FF2B5EF4-FFF2-40B4-BE49-F238E27FC236}">
                <a16:creationId xmlns:a16="http://schemas.microsoft.com/office/drawing/2014/main" id="{1DBCF2B5-07AE-4C66-941D-6200789FA1CE}"/>
              </a:ext>
            </a:extLst>
          </p:cNvPr>
          <p:cNvSpPr>
            <a:spLocks noGrp="1"/>
          </p:cNvSpPr>
          <p:nvPr>
            <p:ph type="body" sz="quarter" idx="10" hasCustomPrompt="1"/>
          </p:nvPr>
        </p:nvSpPr>
        <p:spPr>
          <a:xfrm>
            <a:off x="1029537" y="434178"/>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4" name="© 2022 Sierra Space Corporation    / /">
            <a:extLst>
              <a:ext uri="{FF2B5EF4-FFF2-40B4-BE49-F238E27FC236}">
                <a16:creationId xmlns:a16="http://schemas.microsoft.com/office/drawing/2014/main" id="{E458D283-7CD4-4FE8-B5B4-C9C27C2262D5}"/>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9" name="Slide Number">
            <a:extLst>
              <a:ext uri="{FF2B5EF4-FFF2-40B4-BE49-F238E27FC236}">
                <a16:creationId xmlns:a16="http://schemas.microsoft.com/office/drawing/2014/main" id="{965C65D6-D66D-4C7D-A1E8-F24ADFD51743}"/>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8" name="Group 17">
            <a:extLst>
              <a:ext uri="{FF2B5EF4-FFF2-40B4-BE49-F238E27FC236}">
                <a16:creationId xmlns:a16="http://schemas.microsoft.com/office/drawing/2014/main" id="{C8D5C2FA-3EF0-4CDC-8766-7D335AB04F8C}"/>
              </a:ext>
            </a:extLst>
          </p:cNvPr>
          <p:cNvGrpSpPr/>
          <p:nvPr userDrawn="1"/>
        </p:nvGrpSpPr>
        <p:grpSpPr>
          <a:xfrm>
            <a:off x="271747" y="226582"/>
            <a:ext cx="415192" cy="4460704"/>
            <a:chOff x="271747" y="226582"/>
            <a:chExt cx="415192" cy="4460704"/>
          </a:xfrm>
        </p:grpSpPr>
        <p:grpSp>
          <p:nvGrpSpPr>
            <p:cNvPr id="22" name="Group 21">
              <a:extLst>
                <a:ext uri="{FF2B5EF4-FFF2-40B4-BE49-F238E27FC236}">
                  <a16:creationId xmlns:a16="http://schemas.microsoft.com/office/drawing/2014/main" id="{6982D789-B39E-48FF-BE97-3823C4126845}"/>
                </a:ext>
              </a:extLst>
            </p:cNvPr>
            <p:cNvGrpSpPr/>
            <p:nvPr userDrawn="1"/>
          </p:nvGrpSpPr>
          <p:grpSpPr>
            <a:xfrm>
              <a:off x="350840" y="3577458"/>
              <a:ext cx="247663" cy="1109828"/>
              <a:chOff x="935575" y="9539884"/>
              <a:chExt cx="660435" cy="2959540"/>
            </a:xfrm>
          </p:grpSpPr>
          <p:sp>
            <p:nvSpPr>
              <p:cNvPr id="27" name="Rounded Rectangle">
                <a:extLst>
                  <a:ext uri="{FF2B5EF4-FFF2-40B4-BE49-F238E27FC236}">
                    <a16:creationId xmlns:a16="http://schemas.microsoft.com/office/drawing/2014/main" id="{88372D0D-367E-4146-9B2C-CF8D50EE7308}"/>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8" name="Image" descr="Image">
                <a:extLst>
                  <a:ext uri="{FF2B5EF4-FFF2-40B4-BE49-F238E27FC236}">
                    <a16:creationId xmlns:a16="http://schemas.microsoft.com/office/drawing/2014/main" id="{9B6DC564-61A5-4578-9980-18F325AB239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26" name="Image">
              <a:extLst>
                <a:ext uri="{FF2B5EF4-FFF2-40B4-BE49-F238E27FC236}">
                  <a16:creationId xmlns:a16="http://schemas.microsoft.com/office/drawing/2014/main" id="{DF69FD44-A157-4576-A23E-A9D6A3B7150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3957963484"/>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Content Slide Opt. 5">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19521" y="380694"/>
            <a:ext cx="3159472" cy="422318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4572000" y="366457"/>
            <a:ext cx="4111075"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4585648" y="1487607"/>
            <a:ext cx="4111076" cy="3132552"/>
          </a:xfrm>
          <a:prstGeom prst="rect">
            <a:avLst/>
          </a:prstGeom>
        </p:spPr>
        <p:txBody>
          <a:bodyPr/>
          <a:lstStyle>
            <a:lvl1pPr marL="0" indent="0" algn="l">
              <a:lnSpc>
                <a:spcPct val="100000"/>
              </a:lnSpc>
              <a:spcBef>
                <a:spcPts val="0"/>
              </a:spcBef>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600"/>
            </a:lvl8pPr>
            <a:lvl9pPr>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a:p>
            <a:pPr lvl="0"/>
            <a:endParaRPr lang="en-US" b="0"/>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4572001" y="997037"/>
            <a:ext cx="4111076"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2" name="© 2022 Sierra Space Corporation    / /">
            <a:extLst>
              <a:ext uri="{FF2B5EF4-FFF2-40B4-BE49-F238E27FC236}">
                <a16:creationId xmlns:a16="http://schemas.microsoft.com/office/drawing/2014/main" id="{5ACDDA59-1F9A-4B1B-9306-03F0F5B9E4C0}"/>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21" name="Slide Number">
            <a:extLst>
              <a:ext uri="{FF2B5EF4-FFF2-40B4-BE49-F238E27FC236}">
                <a16:creationId xmlns:a16="http://schemas.microsoft.com/office/drawing/2014/main" id="{FD236A03-8F19-4960-A68A-4E6F7146583A}"/>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2" name="Group 21">
            <a:extLst>
              <a:ext uri="{FF2B5EF4-FFF2-40B4-BE49-F238E27FC236}">
                <a16:creationId xmlns:a16="http://schemas.microsoft.com/office/drawing/2014/main" id="{17C5C611-FBA8-43CD-BBA8-A9AB42E81492}"/>
              </a:ext>
            </a:extLst>
          </p:cNvPr>
          <p:cNvGrpSpPr/>
          <p:nvPr userDrawn="1"/>
        </p:nvGrpSpPr>
        <p:grpSpPr>
          <a:xfrm>
            <a:off x="309563" y="309563"/>
            <a:ext cx="330216" cy="4377721"/>
            <a:chOff x="825501" y="825501"/>
            <a:chExt cx="880576" cy="11673923"/>
          </a:xfrm>
        </p:grpSpPr>
        <p:pic>
          <p:nvPicPr>
            <p:cNvPr id="23" name="Image" descr="Image">
              <a:extLst>
                <a:ext uri="{FF2B5EF4-FFF2-40B4-BE49-F238E27FC236}">
                  <a16:creationId xmlns:a16="http://schemas.microsoft.com/office/drawing/2014/main" id="{D6484EAF-1209-419B-96AB-85CCF694D80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4" name="Rounded Rectangle">
              <a:extLst>
                <a:ext uri="{FF2B5EF4-FFF2-40B4-BE49-F238E27FC236}">
                  <a16:creationId xmlns:a16="http://schemas.microsoft.com/office/drawing/2014/main" id="{00A4751D-A816-4371-A67B-7C9773A23D40}"/>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5" name="Image" descr="Image">
              <a:extLst>
                <a:ext uri="{FF2B5EF4-FFF2-40B4-BE49-F238E27FC236}">
                  <a16:creationId xmlns:a16="http://schemas.microsoft.com/office/drawing/2014/main" id="{027C3B6A-91F9-439E-8694-53BEB75D7F69}"/>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370595890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Opt. 1">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76300" y="1473960"/>
            <a:ext cx="7775530" cy="2810834"/>
          </a:xfrm>
          <a:prstGeom prst="rect">
            <a:avLst/>
          </a:prstGeom>
        </p:spPr>
        <p:txBody>
          <a:bodyPr/>
          <a:lstStyle>
            <a:lvl1pPr marL="0" indent="0">
              <a:lnSpc>
                <a:spcPct val="90000"/>
              </a:lnSpc>
              <a:spcBef>
                <a:spcPts val="0"/>
              </a:spcBef>
              <a:buFont typeface="Arial" panose="020B0604020202020204" pitchFamily="34" charset="0"/>
              <a:buNone/>
              <a:defRPr sz="1200" i="0">
                <a:latin typeface="+mj-lt"/>
                <a:cs typeface="Arial" panose="020B0604020202020204" pitchFamily="34" charset="0"/>
              </a:defRPr>
            </a:lvl1pPr>
            <a:lvl2pPr marL="457200" indent="0">
              <a:lnSpc>
                <a:spcPct val="90000"/>
              </a:lnSpc>
              <a:buNone/>
              <a:defRPr sz="1200">
                <a:latin typeface="+mj-lt"/>
              </a:defRPr>
            </a:lvl2pPr>
            <a:lvl3pPr marL="914400" indent="0">
              <a:lnSpc>
                <a:spcPct val="90000"/>
              </a:lnSpc>
              <a:buNone/>
              <a:defRPr sz="1100">
                <a:latin typeface="+mj-lt"/>
              </a:defRPr>
            </a:lvl3pPr>
            <a:lvl4pPr marL="1371600" indent="0">
              <a:lnSpc>
                <a:spcPct val="90000"/>
              </a:lnSpc>
              <a:buNone/>
              <a:defRPr sz="1000">
                <a:latin typeface="+mj-lt"/>
              </a:defRPr>
            </a:lvl4pPr>
            <a:lvl5pPr marL="1828800" indent="0">
              <a:lnSpc>
                <a:spcPct val="90000"/>
              </a:lnSpc>
              <a:buNone/>
              <a:defRPr sz="900">
                <a:latin typeface="+mj-lt"/>
              </a:defRPr>
            </a:lvl5pPr>
            <a:lvl6pPr marL="2286000" indent="0">
              <a:lnSpc>
                <a:spcPct val="90000"/>
              </a:lnSpc>
              <a:buNone/>
              <a:defRPr sz="900">
                <a:latin typeface="+mj-lt"/>
              </a:defRPr>
            </a:lvl6pPr>
            <a:lvl7pPr marL="2743200" indent="0">
              <a:lnSpc>
                <a:spcPct val="90000"/>
              </a:lnSpc>
              <a:buNone/>
              <a:defRPr sz="900"/>
            </a:lvl7pPr>
            <a:lvl8pPr marL="3200400" indent="0">
              <a:lnSpc>
                <a:spcPct val="90000"/>
              </a:lnSpc>
              <a:buNone/>
              <a:defRPr sz="900">
                <a:latin typeface="+mj-lt"/>
              </a:defRPr>
            </a:lvl8pPr>
            <a:lvl9pPr marL="3657600" indent="0">
              <a:lnSpc>
                <a:spcPct val="90000"/>
              </a:lnSpc>
              <a:buNone/>
              <a:defRPr sz="900"/>
            </a:lvl9pPr>
          </a:lstStyle>
          <a:p>
            <a:pPr lvl="0"/>
            <a:r>
              <a:rPr lang="en-US"/>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8"/>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76300" y="466269"/>
            <a:ext cx="77755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Text Placeholder 2">
            <a:extLst>
              <a:ext uri="{FF2B5EF4-FFF2-40B4-BE49-F238E27FC236}">
                <a16:creationId xmlns:a16="http://schemas.microsoft.com/office/drawing/2014/main" id="{4F63B692-C564-4A86-97FB-6A26D6966462}"/>
              </a:ext>
            </a:extLst>
          </p:cNvPr>
          <p:cNvSpPr>
            <a:spLocks noGrp="1"/>
          </p:cNvSpPr>
          <p:nvPr>
            <p:ph type="body" sz="quarter" idx="11" hasCustomPrompt="1"/>
          </p:nvPr>
        </p:nvSpPr>
        <p:spPr>
          <a:xfrm>
            <a:off x="876300" y="1063426"/>
            <a:ext cx="7775530" cy="299129"/>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6" name="© 2022 Sierra Space Corporation    / /">
            <a:extLst>
              <a:ext uri="{FF2B5EF4-FFF2-40B4-BE49-F238E27FC236}">
                <a16:creationId xmlns:a16="http://schemas.microsoft.com/office/drawing/2014/main" id="{AFF19613-10B7-43D9-92E5-EEBD2FBA28BE}"/>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7AA4EAEE-296E-4725-889C-E89433D98520}"/>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8" name="Group 17">
            <a:extLst>
              <a:ext uri="{FF2B5EF4-FFF2-40B4-BE49-F238E27FC236}">
                <a16:creationId xmlns:a16="http://schemas.microsoft.com/office/drawing/2014/main" id="{117CBC22-DF4E-4167-BB8A-1E5928F41461}"/>
              </a:ext>
            </a:extLst>
          </p:cNvPr>
          <p:cNvGrpSpPr/>
          <p:nvPr userDrawn="1"/>
        </p:nvGrpSpPr>
        <p:grpSpPr>
          <a:xfrm>
            <a:off x="309563" y="309563"/>
            <a:ext cx="330216" cy="4377721"/>
            <a:chOff x="825501" y="825501"/>
            <a:chExt cx="880576" cy="11673923"/>
          </a:xfrm>
        </p:grpSpPr>
        <p:pic>
          <p:nvPicPr>
            <p:cNvPr id="19" name="Image" descr="Image">
              <a:extLst>
                <a:ext uri="{FF2B5EF4-FFF2-40B4-BE49-F238E27FC236}">
                  <a16:creationId xmlns:a16="http://schemas.microsoft.com/office/drawing/2014/main" id="{EE978120-6390-40F6-971A-E2CCB510331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0" name="Rounded Rectangle">
              <a:extLst>
                <a:ext uri="{FF2B5EF4-FFF2-40B4-BE49-F238E27FC236}">
                  <a16:creationId xmlns:a16="http://schemas.microsoft.com/office/drawing/2014/main" id="{72D9A26D-88D7-4E7A-9EE1-DC4F7BFD7079}"/>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1" name="Image" descr="Image">
              <a:extLst>
                <a:ext uri="{FF2B5EF4-FFF2-40B4-BE49-F238E27FC236}">
                  <a16:creationId xmlns:a16="http://schemas.microsoft.com/office/drawing/2014/main" id="{24242F49-2841-44A3-A1C6-964D088D55E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188654355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Content Slide Opt. 5-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19521" y="345525"/>
            <a:ext cx="3159472" cy="422318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4572000" y="366457"/>
            <a:ext cx="4111075"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4585648" y="1487607"/>
            <a:ext cx="4111076" cy="3132552"/>
          </a:xfrm>
          <a:prstGeom prst="rect">
            <a:avLst/>
          </a:prstGeom>
        </p:spPr>
        <p:txBody>
          <a:bodyPr/>
          <a:lstStyle>
            <a:lvl1pPr marL="0" indent="0" algn="l">
              <a:spcBef>
                <a:spcPts val="0"/>
              </a:spcBef>
              <a:buNone/>
              <a:defRPr sz="1200" b="0">
                <a:latin typeface="Arial" panose="020B0604020202020204" pitchFamily="34" charset="0"/>
                <a:cs typeface="Arial" panose="020B0604020202020204" pitchFamily="34" charset="0"/>
              </a:defRPr>
            </a:lvl1pPr>
            <a:lvl2pPr>
              <a:defRPr sz="10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4572001" y="997037"/>
            <a:ext cx="4111076"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5" name="© 2022 Sierra Space Corporation    / /">
            <a:extLst>
              <a:ext uri="{FF2B5EF4-FFF2-40B4-BE49-F238E27FC236}">
                <a16:creationId xmlns:a16="http://schemas.microsoft.com/office/drawing/2014/main" id="{E832366D-F252-4B52-9D0F-8DC2D8F1D392}"/>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21" name="Slide Number">
            <a:extLst>
              <a:ext uri="{FF2B5EF4-FFF2-40B4-BE49-F238E27FC236}">
                <a16:creationId xmlns:a16="http://schemas.microsoft.com/office/drawing/2014/main" id="{2F043766-C044-4281-8E10-B6E21E73D3AB}"/>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2" name="Group 21">
            <a:extLst>
              <a:ext uri="{FF2B5EF4-FFF2-40B4-BE49-F238E27FC236}">
                <a16:creationId xmlns:a16="http://schemas.microsoft.com/office/drawing/2014/main" id="{C187FC5B-736C-4BE1-A590-AAEBE44CDFEC}"/>
              </a:ext>
            </a:extLst>
          </p:cNvPr>
          <p:cNvGrpSpPr/>
          <p:nvPr userDrawn="1"/>
        </p:nvGrpSpPr>
        <p:grpSpPr>
          <a:xfrm>
            <a:off x="271747" y="226582"/>
            <a:ext cx="415192" cy="4460704"/>
            <a:chOff x="271747" y="226582"/>
            <a:chExt cx="415192" cy="4460704"/>
          </a:xfrm>
        </p:grpSpPr>
        <p:grpSp>
          <p:nvGrpSpPr>
            <p:cNvPr id="23" name="Group 22">
              <a:extLst>
                <a:ext uri="{FF2B5EF4-FFF2-40B4-BE49-F238E27FC236}">
                  <a16:creationId xmlns:a16="http://schemas.microsoft.com/office/drawing/2014/main" id="{4B2347FD-7685-4419-84C2-2604EE0146E3}"/>
                </a:ext>
              </a:extLst>
            </p:cNvPr>
            <p:cNvGrpSpPr/>
            <p:nvPr userDrawn="1"/>
          </p:nvGrpSpPr>
          <p:grpSpPr>
            <a:xfrm>
              <a:off x="350840" y="3577458"/>
              <a:ext cx="247663" cy="1109828"/>
              <a:chOff x="935575" y="9539884"/>
              <a:chExt cx="660435" cy="2959540"/>
            </a:xfrm>
          </p:grpSpPr>
          <p:sp>
            <p:nvSpPr>
              <p:cNvPr id="25" name="Rounded Rectangle">
                <a:extLst>
                  <a:ext uri="{FF2B5EF4-FFF2-40B4-BE49-F238E27FC236}">
                    <a16:creationId xmlns:a16="http://schemas.microsoft.com/office/drawing/2014/main" id="{A2C0F3C9-643C-4F15-987E-9A244B71A12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6" name="Image" descr="Image">
                <a:extLst>
                  <a:ext uri="{FF2B5EF4-FFF2-40B4-BE49-F238E27FC236}">
                    <a16:creationId xmlns:a16="http://schemas.microsoft.com/office/drawing/2014/main" id="{6473D409-B5E2-4686-8105-4EBA40596DD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24" name="Image">
              <a:extLst>
                <a:ext uri="{FF2B5EF4-FFF2-40B4-BE49-F238E27FC236}">
                  <a16:creationId xmlns:a16="http://schemas.microsoft.com/office/drawing/2014/main" id="{95A33840-ADF5-4A94-9FF5-EBC507521A09}"/>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1815043849"/>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ontent Slide Opt. 6">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58F1768B-9A1A-47AD-9666-311D9EB84C0D}"/>
              </a:ext>
            </a:extLst>
          </p:cNvPr>
          <p:cNvSpPr/>
          <p:nvPr userDrawn="1"/>
        </p:nvSpPr>
        <p:spPr>
          <a:xfrm>
            <a:off x="0" y="-20757"/>
            <a:ext cx="9144000" cy="1342445"/>
          </a:xfrm>
          <a:prstGeom prst="rect">
            <a:avLst/>
          </a:prstGeom>
          <a:gradFill>
            <a:gsLst>
              <a:gs pos="0">
                <a:srgbClr val="1FC1B5"/>
              </a:gs>
              <a:gs pos="62491">
                <a:srgbClr val="1FC1B5">
                  <a:alpha val="50000"/>
                </a:srgbClr>
              </a:gs>
              <a:gs pos="100000">
                <a:srgbClr val="1FC1B5">
                  <a:alpha val="0"/>
                </a:srgbClr>
              </a:gs>
            </a:gsLst>
            <a:lin ang="2700000"/>
          </a:gradFill>
          <a:ln w="12700">
            <a:miter lim="400000"/>
          </a:ln>
        </p:spPr>
        <p:txBody>
          <a:bodyPr lIns="25717" tIns="25717" rIns="25717" bIns="25717" anchor="ctr"/>
          <a:lstStyle/>
          <a:p>
            <a:endParaRPr sz="450"/>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95350" y="1495425"/>
            <a:ext cx="775648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95350" y="532070"/>
            <a:ext cx="7756480" cy="494280"/>
          </a:xfrm>
          <a:prstGeom prst="rect">
            <a:avLst/>
          </a:prstGeom>
        </p:spPr>
        <p:txBody>
          <a:bodyPr/>
          <a:lstStyle>
            <a:lvl1pPr marL="0" indent="0" algn="l">
              <a:buNone/>
              <a:defRPr sz="2400" b="1">
                <a:solidFill>
                  <a:schemeClr val="bg1"/>
                </a:solidFill>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6" name="© 2022 Sierra Space Corporation    / /">
            <a:extLst>
              <a:ext uri="{FF2B5EF4-FFF2-40B4-BE49-F238E27FC236}">
                <a16:creationId xmlns:a16="http://schemas.microsoft.com/office/drawing/2014/main" id="{337C20F9-8B52-4ABD-84A5-244C21CFAC51}"/>
              </a:ext>
            </a:extLst>
          </p:cNvPr>
          <p:cNvSpPr txBox="1"/>
          <p:nvPr userDrawn="1"/>
        </p:nvSpPr>
        <p:spPr>
          <a:xfrm>
            <a:off x="6924405" y="4805786"/>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67854AAB-0719-417D-A25B-B283B756D6D2}"/>
              </a:ext>
            </a:extLst>
          </p:cNvPr>
          <p:cNvSpPr txBox="1">
            <a:spLocks noGrp="1"/>
          </p:cNvSpPr>
          <p:nvPr>
            <p:ph type="sldNum" sz="quarter" idx="2"/>
          </p:nvPr>
        </p:nvSpPr>
        <p:spPr>
          <a:xfrm>
            <a:off x="8662012" y="4781679"/>
            <a:ext cx="233075" cy="209845"/>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CAC6A1DC-640C-48C5-9485-1DFA2BA07AB5}"/>
              </a:ext>
            </a:extLst>
          </p:cNvPr>
          <p:cNvGrpSpPr/>
          <p:nvPr userDrawn="1"/>
        </p:nvGrpSpPr>
        <p:grpSpPr>
          <a:xfrm>
            <a:off x="309563" y="309563"/>
            <a:ext cx="330216" cy="4377721"/>
            <a:chOff x="825501" y="825501"/>
            <a:chExt cx="880576" cy="11673923"/>
          </a:xfrm>
        </p:grpSpPr>
        <p:pic>
          <p:nvPicPr>
            <p:cNvPr id="18" name="Image" descr="Image">
              <a:extLst>
                <a:ext uri="{FF2B5EF4-FFF2-40B4-BE49-F238E27FC236}">
                  <a16:creationId xmlns:a16="http://schemas.microsoft.com/office/drawing/2014/main" id="{62952BDD-B614-4DD4-B3F1-C2CF3D77A2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9" name="Rounded Rectangle">
              <a:extLst>
                <a:ext uri="{FF2B5EF4-FFF2-40B4-BE49-F238E27FC236}">
                  <a16:creationId xmlns:a16="http://schemas.microsoft.com/office/drawing/2014/main" id="{41F83AFE-CF77-4B98-8739-1993F758B7B3}"/>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0" name="Image" descr="Image">
              <a:extLst>
                <a:ext uri="{FF2B5EF4-FFF2-40B4-BE49-F238E27FC236}">
                  <a16:creationId xmlns:a16="http://schemas.microsoft.com/office/drawing/2014/main" id="{96062E50-74BD-484E-BADD-C25A9884531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62323415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Content Slide Opt. 6- Dark">
    <p:bg>
      <p:bgRef idx="1001">
        <a:schemeClr val="bg1"/>
      </p:bgRef>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58F1768B-9A1A-47AD-9666-311D9EB84C0D}"/>
              </a:ext>
            </a:extLst>
          </p:cNvPr>
          <p:cNvSpPr/>
          <p:nvPr userDrawn="1"/>
        </p:nvSpPr>
        <p:spPr>
          <a:xfrm>
            <a:off x="0" y="-20757"/>
            <a:ext cx="9144000" cy="1342445"/>
          </a:xfrm>
          <a:prstGeom prst="rect">
            <a:avLst/>
          </a:prstGeom>
          <a:gradFill>
            <a:gsLst>
              <a:gs pos="0">
                <a:srgbClr val="1FC1B5"/>
              </a:gs>
              <a:gs pos="62491">
                <a:srgbClr val="1FC1B5">
                  <a:alpha val="50000"/>
                </a:srgbClr>
              </a:gs>
              <a:gs pos="100000">
                <a:srgbClr val="1FC1B5">
                  <a:alpha val="0"/>
                </a:srgbClr>
              </a:gs>
            </a:gsLst>
            <a:lin ang="2700000"/>
          </a:gradFill>
          <a:ln w="12700">
            <a:miter lim="400000"/>
          </a:ln>
        </p:spPr>
        <p:txBody>
          <a:bodyPr lIns="25717" tIns="25717" rIns="25717" bIns="25717" anchor="ctr"/>
          <a:lstStyle/>
          <a:p>
            <a:endParaRPr sz="450"/>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33450" y="1495425"/>
            <a:ext cx="771838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33450" y="532070"/>
            <a:ext cx="7718380" cy="494280"/>
          </a:xfrm>
          <a:prstGeom prst="rect">
            <a:avLst/>
          </a:prstGeom>
        </p:spPr>
        <p:txBody>
          <a:bodyPr/>
          <a:lstStyle>
            <a:lvl1pPr marL="0" indent="0" algn="l">
              <a:buNone/>
              <a:defRPr sz="2400" b="1">
                <a:solidFill>
                  <a:schemeClr val="tx1"/>
                </a:solidFill>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8" name="© 2022 Sierra Space Corporation    / /">
            <a:extLst>
              <a:ext uri="{FF2B5EF4-FFF2-40B4-BE49-F238E27FC236}">
                <a16:creationId xmlns:a16="http://schemas.microsoft.com/office/drawing/2014/main" id="{770BF727-6D32-41CC-9E4C-CBF017F38416}"/>
              </a:ext>
            </a:extLst>
          </p:cNvPr>
          <p:cNvSpPr txBox="1"/>
          <p:nvPr userDrawn="1"/>
        </p:nvSpPr>
        <p:spPr>
          <a:xfrm>
            <a:off x="6924405" y="4805786"/>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BC4DDFFB-9A79-4FA1-8899-6D2547C6C7DA}"/>
              </a:ext>
            </a:extLst>
          </p:cNvPr>
          <p:cNvSpPr txBox="1">
            <a:spLocks noGrp="1"/>
          </p:cNvSpPr>
          <p:nvPr>
            <p:ph type="sldNum" sz="quarter" idx="2"/>
          </p:nvPr>
        </p:nvSpPr>
        <p:spPr>
          <a:xfrm>
            <a:off x="8662012" y="4773995"/>
            <a:ext cx="233075" cy="209845"/>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9805F267-A2C8-4255-BEC1-1F1C656ABAD0}"/>
              </a:ext>
            </a:extLst>
          </p:cNvPr>
          <p:cNvGrpSpPr/>
          <p:nvPr userDrawn="1"/>
        </p:nvGrpSpPr>
        <p:grpSpPr>
          <a:xfrm>
            <a:off x="271747" y="226582"/>
            <a:ext cx="415192" cy="4460704"/>
            <a:chOff x="271747" y="226582"/>
            <a:chExt cx="415192" cy="4460704"/>
          </a:xfrm>
        </p:grpSpPr>
        <p:grpSp>
          <p:nvGrpSpPr>
            <p:cNvPr id="20" name="Group 19">
              <a:extLst>
                <a:ext uri="{FF2B5EF4-FFF2-40B4-BE49-F238E27FC236}">
                  <a16:creationId xmlns:a16="http://schemas.microsoft.com/office/drawing/2014/main" id="{68D2015B-03C4-4636-A8F4-4741027ED307}"/>
                </a:ext>
              </a:extLst>
            </p:cNvPr>
            <p:cNvGrpSpPr/>
            <p:nvPr userDrawn="1"/>
          </p:nvGrpSpPr>
          <p:grpSpPr>
            <a:xfrm>
              <a:off x="350840" y="3577458"/>
              <a:ext cx="247663" cy="1109828"/>
              <a:chOff x="935575" y="9539884"/>
              <a:chExt cx="660435" cy="2959540"/>
            </a:xfrm>
          </p:grpSpPr>
          <p:sp>
            <p:nvSpPr>
              <p:cNvPr id="22" name="Rounded Rectangle">
                <a:extLst>
                  <a:ext uri="{FF2B5EF4-FFF2-40B4-BE49-F238E27FC236}">
                    <a16:creationId xmlns:a16="http://schemas.microsoft.com/office/drawing/2014/main" id="{1243EF46-08C9-45D5-8C96-1312E346079C}"/>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3" name="Image" descr="Image">
                <a:extLst>
                  <a:ext uri="{FF2B5EF4-FFF2-40B4-BE49-F238E27FC236}">
                    <a16:creationId xmlns:a16="http://schemas.microsoft.com/office/drawing/2014/main" id="{DB351427-236B-4652-B6B8-4A0A57C53A7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21" name="Image">
              <a:extLst>
                <a:ext uri="{FF2B5EF4-FFF2-40B4-BE49-F238E27FC236}">
                  <a16:creationId xmlns:a16="http://schemas.microsoft.com/office/drawing/2014/main" id="{C29986BE-1B00-4E85-B8F8-42B6F4234FF0}"/>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1108187428"/>
      </p:ext>
    </p:extLst>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hart Slide">
    <p:spTree>
      <p:nvGrpSpPr>
        <p:cNvPr id="1" name=""/>
        <p:cNvGrpSpPr/>
        <p:nvPr/>
      </p:nvGrpSpPr>
      <p:grpSpPr>
        <a:xfrm>
          <a:off x="0" y="0"/>
          <a:ext cx="0" cy="0"/>
          <a:chOff x="0" y="0"/>
          <a:chExt cx="0" cy="0"/>
        </a:xfrm>
      </p:grpSpPr>
      <p:sp>
        <p:nvSpPr>
          <p:cNvPr id="10" name="© 2022 Sierra Space Corporation    / /">
            <a:extLst>
              <a:ext uri="{FF2B5EF4-FFF2-40B4-BE49-F238E27FC236}">
                <a16:creationId xmlns:a16="http://schemas.microsoft.com/office/drawing/2014/main" id="{F710EFB0-43C7-40CB-AE98-7384DC4261E4}"/>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9E5CC1A6-612D-4909-BA0F-A89C1E0B0427}"/>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4" name="Group 13">
            <a:extLst>
              <a:ext uri="{FF2B5EF4-FFF2-40B4-BE49-F238E27FC236}">
                <a16:creationId xmlns:a16="http://schemas.microsoft.com/office/drawing/2014/main" id="{2963C5A4-BE77-4A4F-9145-54DBEB8D0B7D}"/>
              </a:ext>
            </a:extLst>
          </p:cNvPr>
          <p:cNvGrpSpPr/>
          <p:nvPr userDrawn="1"/>
        </p:nvGrpSpPr>
        <p:grpSpPr>
          <a:xfrm>
            <a:off x="309563" y="309563"/>
            <a:ext cx="330216" cy="4377721"/>
            <a:chOff x="825501" y="825501"/>
            <a:chExt cx="880576" cy="11673923"/>
          </a:xfrm>
        </p:grpSpPr>
        <p:pic>
          <p:nvPicPr>
            <p:cNvPr id="15" name="Image" descr="Image">
              <a:extLst>
                <a:ext uri="{FF2B5EF4-FFF2-40B4-BE49-F238E27FC236}">
                  <a16:creationId xmlns:a16="http://schemas.microsoft.com/office/drawing/2014/main" id="{87A0E9DE-2994-4229-8DED-DE9FEE810B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6" name="Rounded Rectangle">
              <a:extLst>
                <a:ext uri="{FF2B5EF4-FFF2-40B4-BE49-F238E27FC236}">
                  <a16:creationId xmlns:a16="http://schemas.microsoft.com/office/drawing/2014/main" id="{697CB878-4736-4C2B-A3D2-028A29920236}"/>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7" name="Image" descr="Image">
              <a:extLst>
                <a:ext uri="{FF2B5EF4-FFF2-40B4-BE49-F238E27FC236}">
                  <a16:creationId xmlns:a16="http://schemas.microsoft.com/office/drawing/2014/main" id="{52AE6149-2ADA-4457-A81E-33EBCCC5E6D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8330238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Chart Slide- Dark">
    <p:bg>
      <p:bgRef idx="1001">
        <a:schemeClr val="bg1"/>
      </p:bgRef>
    </p:bg>
    <p:spTree>
      <p:nvGrpSpPr>
        <p:cNvPr id="1" name=""/>
        <p:cNvGrpSpPr/>
        <p:nvPr/>
      </p:nvGrpSpPr>
      <p:grpSpPr>
        <a:xfrm>
          <a:off x="0" y="0"/>
          <a:ext cx="0" cy="0"/>
          <a:chOff x="0" y="0"/>
          <a:chExt cx="0" cy="0"/>
        </a:xfrm>
      </p:grpSpPr>
      <p:sp>
        <p:nvSpPr>
          <p:cNvPr id="13" name="© 2022 Sierra Space Corporation    / /">
            <a:extLst>
              <a:ext uri="{FF2B5EF4-FFF2-40B4-BE49-F238E27FC236}">
                <a16:creationId xmlns:a16="http://schemas.microsoft.com/office/drawing/2014/main" id="{3305A944-3A6F-459E-A893-E3D645E8D604}"/>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CAB1EA5E-C7BB-4671-87C5-444D17C9389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E2079035-576F-4276-8A9D-C1E1385ECD4D}"/>
              </a:ext>
            </a:extLst>
          </p:cNvPr>
          <p:cNvGrpSpPr/>
          <p:nvPr userDrawn="1"/>
        </p:nvGrpSpPr>
        <p:grpSpPr>
          <a:xfrm>
            <a:off x="271747" y="226582"/>
            <a:ext cx="415192" cy="4460704"/>
            <a:chOff x="271747" y="226582"/>
            <a:chExt cx="415192" cy="4460704"/>
          </a:xfrm>
        </p:grpSpPr>
        <p:grpSp>
          <p:nvGrpSpPr>
            <p:cNvPr id="16" name="Group 15">
              <a:extLst>
                <a:ext uri="{FF2B5EF4-FFF2-40B4-BE49-F238E27FC236}">
                  <a16:creationId xmlns:a16="http://schemas.microsoft.com/office/drawing/2014/main" id="{899FE8C6-9D12-45FA-ADE4-B4A7D58AB630}"/>
                </a:ext>
              </a:extLst>
            </p:cNvPr>
            <p:cNvGrpSpPr/>
            <p:nvPr userDrawn="1"/>
          </p:nvGrpSpPr>
          <p:grpSpPr>
            <a:xfrm>
              <a:off x="350840" y="3577458"/>
              <a:ext cx="247663" cy="1109828"/>
              <a:chOff x="935575" y="9539884"/>
              <a:chExt cx="660435" cy="2959540"/>
            </a:xfrm>
          </p:grpSpPr>
          <p:sp>
            <p:nvSpPr>
              <p:cNvPr id="18" name="Rounded Rectangle">
                <a:extLst>
                  <a:ext uri="{FF2B5EF4-FFF2-40B4-BE49-F238E27FC236}">
                    <a16:creationId xmlns:a16="http://schemas.microsoft.com/office/drawing/2014/main" id="{21A2EE33-ACE4-4628-AE1D-587FC0994D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9" name="Image" descr="Image">
                <a:extLst>
                  <a:ext uri="{FF2B5EF4-FFF2-40B4-BE49-F238E27FC236}">
                    <a16:creationId xmlns:a16="http://schemas.microsoft.com/office/drawing/2014/main" id="{47DC52C9-5BFA-4CC5-82C5-6451029DFE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17" name="Image">
              <a:extLst>
                <a:ext uri="{FF2B5EF4-FFF2-40B4-BE49-F238E27FC236}">
                  <a16:creationId xmlns:a16="http://schemas.microsoft.com/office/drawing/2014/main" id="{2B848FA6-6290-43D6-9D15-E118947D625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3166576333"/>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Char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5748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_Chart Slide- Dar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103260"/>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SA-Exit-2022-O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2023-Q1-4 </a:t>
            </a:r>
            <a:r>
              <a:rPr lang="en-US" err="1"/>
              <a:t>mos</a:t>
            </a:r>
            <a:r>
              <a:rPr lang="en-US"/>
              <a:t>-Oct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Oct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Jan-23</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Nov</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Dec</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7</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14</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21</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28</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2"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96604124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023-Q1-4Mos-De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2023-Q1-4 </a:t>
            </a:r>
            <a:r>
              <a:rPr lang="en-US" err="1"/>
              <a:t>mos</a:t>
            </a:r>
            <a:r>
              <a:rPr lang="en-US"/>
              <a:t>-Dec</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Dec</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Mar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Jan</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Feb</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28</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0"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113460479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023-Q1-4Mos-Ja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2024-Q1-4 </a:t>
            </a:r>
            <a:r>
              <a:rPr lang="en-US" err="1"/>
              <a:t>mos</a:t>
            </a:r>
            <a:endParaRPr lang="en-US"/>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Jan</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Apr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Feb</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Mar</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3" y="797014"/>
            <a:ext cx="2172166"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194615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Opt. 1-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14400" y="1473960"/>
            <a:ext cx="7737430" cy="2810834"/>
          </a:xfrm>
          <a:prstGeom prst="rect">
            <a:avLst/>
          </a:prstGeom>
        </p:spPr>
        <p:txBody>
          <a:bodyPr/>
          <a:lstStyle>
            <a:lvl1pPr>
              <a:lnSpc>
                <a:spcPct val="100000"/>
              </a:lnSpc>
              <a:spcBef>
                <a:spcPts val="0"/>
              </a:spcBef>
              <a:defRPr lang="en-US" sz="1200" i="0" dirty="0">
                <a:latin typeface="+mj-lt"/>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8"/>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14400" y="466269"/>
            <a:ext cx="77374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Text Placeholder 2">
            <a:extLst>
              <a:ext uri="{FF2B5EF4-FFF2-40B4-BE49-F238E27FC236}">
                <a16:creationId xmlns:a16="http://schemas.microsoft.com/office/drawing/2014/main" id="{4F63B692-C564-4A86-97FB-6A26D6966462}"/>
              </a:ext>
            </a:extLst>
          </p:cNvPr>
          <p:cNvSpPr>
            <a:spLocks noGrp="1"/>
          </p:cNvSpPr>
          <p:nvPr>
            <p:ph type="body" sz="quarter" idx="11" hasCustomPrompt="1"/>
          </p:nvPr>
        </p:nvSpPr>
        <p:spPr>
          <a:xfrm>
            <a:off x="914400" y="1063426"/>
            <a:ext cx="7737430" cy="299129"/>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8" name="© 2022 Sierra Space Corporation    / /">
            <a:extLst>
              <a:ext uri="{FF2B5EF4-FFF2-40B4-BE49-F238E27FC236}">
                <a16:creationId xmlns:a16="http://schemas.microsoft.com/office/drawing/2014/main" id="{9CF57A9C-5FAC-4718-A4AD-E28FCFA3238B}"/>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912209DB-62CE-4264-A2CD-E5B908846B41}"/>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03FD14A2-681B-481B-A32A-2C0EC555F18B}"/>
              </a:ext>
            </a:extLst>
          </p:cNvPr>
          <p:cNvGrpSpPr/>
          <p:nvPr userDrawn="1"/>
        </p:nvGrpSpPr>
        <p:grpSpPr>
          <a:xfrm>
            <a:off x="271747" y="226582"/>
            <a:ext cx="415192" cy="4460704"/>
            <a:chOff x="271747" y="226582"/>
            <a:chExt cx="415192" cy="4460704"/>
          </a:xfrm>
        </p:grpSpPr>
        <p:grpSp>
          <p:nvGrpSpPr>
            <p:cNvPr id="20" name="Group 19">
              <a:extLst>
                <a:ext uri="{FF2B5EF4-FFF2-40B4-BE49-F238E27FC236}">
                  <a16:creationId xmlns:a16="http://schemas.microsoft.com/office/drawing/2014/main" id="{30508113-B2D8-4A8F-A7DF-0DEDB16F367E}"/>
                </a:ext>
              </a:extLst>
            </p:cNvPr>
            <p:cNvGrpSpPr/>
            <p:nvPr userDrawn="1"/>
          </p:nvGrpSpPr>
          <p:grpSpPr>
            <a:xfrm>
              <a:off x="350840" y="3577458"/>
              <a:ext cx="247663" cy="1109828"/>
              <a:chOff x="935575" y="9539884"/>
              <a:chExt cx="660435" cy="2959540"/>
            </a:xfrm>
          </p:grpSpPr>
          <p:sp>
            <p:nvSpPr>
              <p:cNvPr id="22" name="Rounded Rectangle">
                <a:extLst>
                  <a:ext uri="{FF2B5EF4-FFF2-40B4-BE49-F238E27FC236}">
                    <a16:creationId xmlns:a16="http://schemas.microsoft.com/office/drawing/2014/main" id="{9A71A093-BDB4-46CC-8C45-F755FA6568C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3" name="Image" descr="Image">
                <a:extLst>
                  <a:ext uri="{FF2B5EF4-FFF2-40B4-BE49-F238E27FC236}">
                    <a16:creationId xmlns:a16="http://schemas.microsoft.com/office/drawing/2014/main" id="{69F95BCC-C355-4C3C-B331-1520E542959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21" name="Image">
              <a:extLst>
                <a:ext uri="{FF2B5EF4-FFF2-40B4-BE49-F238E27FC236}">
                  <a16:creationId xmlns:a16="http://schemas.microsoft.com/office/drawing/2014/main" id="{1B31ED15-ED0E-4A99-8A0C-9218C2BF17BC}"/>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446589737"/>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023-Q2-4Mos-M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2023-Q2-4 </a:t>
            </a:r>
            <a:r>
              <a:rPr lang="en-US" err="1"/>
              <a:t>mos</a:t>
            </a:r>
            <a:r>
              <a:rPr lang="en-US"/>
              <a:t>-Mar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Mar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June</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Apr</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May</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196" name="TextBox 195"/>
            <p:cNvSpPr txBox="1"/>
            <p:nvPr/>
          </p:nvSpPr>
          <p:spPr>
            <a:xfrm>
              <a:off x="4880756"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27</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9525452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023-Q2-4Mos-Ap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2023-Q2-4 </a:t>
            </a:r>
            <a:r>
              <a:rPr lang="en-US" err="1"/>
              <a:t>mos</a:t>
            </a:r>
            <a:r>
              <a:rPr lang="en-US"/>
              <a:t>-Apr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Apr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July</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May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June</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7"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419360962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023-Q3-4Mos-Ju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2023-Q3-4 </a:t>
            </a:r>
            <a:r>
              <a:rPr lang="en-US" err="1"/>
              <a:t>mos</a:t>
            </a:r>
            <a:r>
              <a:rPr lang="en-US"/>
              <a:t>-June</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June</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Sept</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July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Aug</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196" name="TextBox 195"/>
            <p:cNvSpPr txBox="1"/>
            <p:nvPr/>
          </p:nvSpPr>
          <p:spPr>
            <a:xfrm>
              <a:off x="4880756"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29</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8"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44403484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023-Q3-4Mos-Ju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2023-Q3-4 </a:t>
            </a:r>
            <a:r>
              <a:rPr lang="en-US" err="1"/>
              <a:t>mos</a:t>
            </a:r>
            <a:r>
              <a:rPr lang="en-US"/>
              <a:t>-July</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July</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Oct</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Aug</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Sept</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7</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14</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21</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28</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95613502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023-Q4-4Mos-Se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2023-Q4-4 </a:t>
            </a:r>
            <a:r>
              <a:rPr lang="en-US" err="1"/>
              <a:t>mos</a:t>
            </a:r>
            <a:r>
              <a:rPr lang="en-US"/>
              <a:t>-Sept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Sept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Dec</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Oct</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Nov</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28</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7128307"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406189060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023-Q4-4Mos-O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2023-Q4-4 </a:t>
            </a:r>
            <a:r>
              <a:rPr lang="en-US" err="1"/>
              <a:t>mos</a:t>
            </a:r>
            <a:r>
              <a:rPr lang="en-US"/>
              <a:t>-Oct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Oct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Jan</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Nov</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Dec</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5133829"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93411311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024-Q1-4Mos-De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556C78-6F5C-F4DF-4B42-30F547D2BE45}"/>
              </a:ext>
            </a:extLst>
          </p:cNvPr>
          <p:cNvSpPr/>
          <p:nvPr userDrawn="1"/>
        </p:nvSpPr>
        <p:spPr>
          <a:xfrm>
            <a:off x="2036322" y="826715"/>
            <a:ext cx="695445" cy="391644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2024-Q1-4 </a:t>
            </a:r>
            <a:r>
              <a:rPr lang="en-US" err="1"/>
              <a:t>mos</a:t>
            </a:r>
            <a:r>
              <a:rPr lang="en-US"/>
              <a:t>-Dec</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Dec-23</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Mar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Jan</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Feb</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userDrawn="1"/>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27</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217167" y="797014"/>
            <a:ext cx="8012433"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15928799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024-Q1-4Mos-Ja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2024-Q1-4 </a:t>
            </a:r>
            <a:r>
              <a:rPr lang="en-US" err="1"/>
              <a:t>mos</a:t>
            </a:r>
            <a:r>
              <a:rPr lang="en-US"/>
              <a:t>-Jan</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Jan</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Apr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Feb</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Mar</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3" y="797014"/>
            <a:ext cx="117520"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30851740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024-Q2-4Mos-M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2024-Q2-4 </a:t>
            </a:r>
            <a:r>
              <a:rPr lang="en-US" err="1"/>
              <a:t>mos</a:t>
            </a:r>
            <a:r>
              <a:rPr lang="en-US"/>
              <a:t>-Mar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Mar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June</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Apr</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May</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0" y="797014"/>
            <a:ext cx="2063797"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4430539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2024-Q2-4Mos-Ap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2024-Q2-4 </a:t>
            </a:r>
            <a:r>
              <a:rPr lang="en-US" err="1"/>
              <a:t>mos</a:t>
            </a:r>
            <a:r>
              <a:rPr lang="en-US"/>
              <a:t>-Apr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Apr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July</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May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June</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171014"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03185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Opt. 2">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02676" y="1160060"/>
            <a:ext cx="7749153" cy="3124734"/>
          </a:xfrm>
          <a:prstGeom prst="rect">
            <a:avLst/>
          </a:prstGeom>
        </p:spPr>
        <p:txBody>
          <a:bodyPr/>
          <a:lstStyle>
            <a:lvl1pPr marL="0" indent="0">
              <a:spcBef>
                <a:spcPts val="0"/>
              </a:spcBef>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marL="3657600" indent="0">
              <a:buNone/>
              <a:defRPr sz="900"/>
            </a:lvl9pPr>
          </a:lstStyle>
          <a:p>
            <a:pPr lvl="0"/>
            <a:r>
              <a:rPr lang="en-US"/>
              <a:t>Insert Text, Charts, Object.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02676" y="466269"/>
            <a:ext cx="7749153"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 2022 Sierra Space Corporation    / /">
            <a:extLst>
              <a:ext uri="{FF2B5EF4-FFF2-40B4-BE49-F238E27FC236}">
                <a16:creationId xmlns:a16="http://schemas.microsoft.com/office/drawing/2014/main" id="{1DC79F08-A834-4C25-B2D9-26F9D082476C}"/>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4E7181B7-0B19-46CB-B093-5DA62354BAA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1" name="Group 10">
            <a:extLst>
              <a:ext uri="{FF2B5EF4-FFF2-40B4-BE49-F238E27FC236}">
                <a16:creationId xmlns:a16="http://schemas.microsoft.com/office/drawing/2014/main" id="{261DB5F9-805E-4424-BB17-231F36AF510F}"/>
              </a:ext>
            </a:extLst>
          </p:cNvPr>
          <p:cNvGrpSpPr/>
          <p:nvPr userDrawn="1"/>
        </p:nvGrpSpPr>
        <p:grpSpPr>
          <a:xfrm>
            <a:off x="309563" y="309563"/>
            <a:ext cx="330216" cy="4377721"/>
            <a:chOff x="825501" y="825501"/>
            <a:chExt cx="880576" cy="11673923"/>
          </a:xfrm>
        </p:grpSpPr>
        <p:pic>
          <p:nvPicPr>
            <p:cNvPr id="12" name="Image" descr="Image">
              <a:extLst>
                <a:ext uri="{FF2B5EF4-FFF2-40B4-BE49-F238E27FC236}">
                  <a16:creationId xmlns:a16="http://schemas.microsoft.com/office/drawing/2014/main" id="{AA0AECCE-ACCB-4136-84E4-85A60AC4BD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7" name="Rounded Rectangle">
              <a:extLst>
                <a:ext uri="{FF2B5EF4-FFF2-40B4-BE49-F238E27FC236}">
                  <a16:creationId xmlns:a16="http://schemas.microsoft.com/office/drawing/2014/main" id="{43C23D3B-3A4D-4894-AEB7-506FD2349574}"/>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8" name="Image" descr="Image">
              <a:extLst>
                <a:ext uri="{FF2B5EF4-FFF2-40B4-BE49-F238E27FC236}">
                  <a16:creationId xmlns:a16="http://schemas.microsoft.com/office/drawing/2014/main" id="{BFD76153-CBD5-4ED7-9C1E-19330AF71C06}"/>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197185689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022-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Q3 - 2022</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8834226"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Q4 - 2022</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16833025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022-Q4-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2022-Q4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Q4 - 2022</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O</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N</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D</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F</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M</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A</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M</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J</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A</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S</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8834227"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Q1 - 2023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Q2 - 2023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Q3 - 2023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67906209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023-Q1-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2023-Q1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Q1 - 2023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J</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D</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4" y="1002602"/>
            <a:ext cx="8294377"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Q2 - 2023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Q3 - 2023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Q4 - 2023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49090344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023-Q2-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2023-Q2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Q2 - 2023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A</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M</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J</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A</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S</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O</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N</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D</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F</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M</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6117055"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Q3 - 2023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Q4 - 2023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Q1 - 2024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64119074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023-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3932237"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40561194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023-Q4-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2023-Q4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Q4 - 2023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O</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N</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D</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F</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M</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A</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M</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J</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A</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S</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1788639"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Q1 - 2024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Q2 - 2024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Q3 - 2024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392408407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024-Q1-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2024-Q1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Q1 - 2024</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J</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D</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7" y="1002602"/>
            <a:ext cx="141448"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Q2 - 2024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Q3 - 2024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Q4 - 2024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220299721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024-Q2-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2024-Q2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Q2 - 2024</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A</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M</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J</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A</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S</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O</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N</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D</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F</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M</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141450"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Q3 - 2024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Q4 - 2024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Q1 - 2025</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14979282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024-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Q3 - 2024</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7" y="1002602"/>
            <a:ext cx="165864"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Q1 - 2025</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Q2 - 2025</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357069360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022-18Mos-Ju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2022-18 Months-June</a:t>
            </a:r>
          </a:p>
        </p:txBody>
      </p:sp>
      <p:sp>
        <p:nvSpPr>
          <p:cNvPr id="158" name="Text Box 39"/>
          <p:cNvSpPr txBox="1">
            <a:spLocks noChangeArrowheads="1"/>
          </p:cNvSpPr>
          <p:nvPr userDrawn="1"/>
        </p:nvSpPr>
        <p:spPr bwMode="auto">
          <a:xfrm>
            <a:off x="462395" y="431419"/>
            <a:ext cx="2583833" cy="267609"/>
          </a:xfrm>
          <a:prstGeom prst="rect">
            <a:avLst/>
          </a:prstGeom>
          <a:noFill/>
          <a:ln w="9525">
            <a:noFill/>
            <a:miter lim="800000"/>
            <a:headEnd/>
            <a:tailEnd/>
          </a:ln>
        </p:spPr>
        <p:txBody>
          <a:bodyPr wrap="none" anchorCtr="1"/>
          <a:lstStyle/>
          <a:p>
            <a:r>
              <a:rPr lang="en-US" sz="1500"/>
              <a:t>2022</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D</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J</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A</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S</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O</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N</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D</a:t>
              </a:r>
            </a:p>
          </p:txBody>
        </p:sp>
      </p:grpSp>
      <p:sp>
        <p:nvSpPr>
          <p:cNvPr id="161" name="Text Box 45"/>
          <p:cNvSpPr txBox="1">
            <a:spLocks noChangeArrowheads="1"/>
          </p:cNvSpPr>
          <p:nvPr userDrawn="1"/>
        </p:nvSpPr>
        <p:spPr bwMode="auto">
          <a:xfrm>
            <a:off x="3237614" y="431419"/>
            <a:ext cx="5451206" cy="267608"/>
          </a:xfrm>
          <a:prstGeom prst="rect">
            <a:avLst/>
          </a:prstGeom>
          <a:noFill/>
          <a:ln w="9525">
            <a:noFill/>
            <a:miter lim="800000"/>
            <a:headEnd/>
            <a:tailEnd/>
          </a:ln>
        </p:spPr>
        <p:txBody>
          <a:bodyPr wrap="none" anchorCtr="1"/>
          <a:lstStyle/>
          <a:p>
            <a:r>
              <a:rPr lang="en-US" sz="1500"/>
              <a:t>2023</a:t>
            </a:r>
          </a:p>
        </p:txBody>
      </p:sp>
      <p:sp>
        <p:nvSpPr>
          <p:cNvPr id="175" name="Line 29"/>
          <p:cNvSpPr>
            <a:spLocks noChangeShapeType="1"/>
          </p:cNvSpPr>
          <p:nvPr/>
        </p:nvSpPr>
        <p:spPr bwMode="auto">
          <a:xfrm flipH="1">
            <a:off x="5920220" y="717169"/>
            <a:ext cx="1586" cy="4192535"/>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4" y="475555"/>
            <a:ext cx="8453471" cy="4434150"/>
            <a:chOff x="623369" y="1268146"/>
            <a:chExt cx="22542589" cy="11824400"/>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7"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4323" y="1268146"/>
              <a:ext cx="4235" cy="11824400"/>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69" y="1912450"/>
              <a:ext cx="21642007" cy="11131715"/>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81486470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Opt. 2-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76300" y="1160060"/>
            <a:ext cx="777553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a:p>
            <a:pPr lvl="0"/>
            <a:endParaRPr lang="en-US"/>
          </a:p>
          <a:p>
            <a:pPr lvl="8"/>
            <a:endParaRPr lang="en-US"/>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76300" y="466269"/>
            <a:ext cx="77755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 2022 Sierra Space Corporation    / /">
            <a:extLst>
              <a:ext uri="{FF2B5EF4-FFF2-40B4-BE49-F238E27FC236}">
                <a16:creationId xmlns:a16="http://schemas.microsoft.com/office/drawing/2014/main" id="{A81F1EC7-534C-4427-89DB-AC14A8FDB12C}"/>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66BFBF4C-EC5B-40BF-923F-790228682F83}"/>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1" name="Group 10">
            <a:extLst>
              <a:ext uri="{FF2B5EF4-FFF2-40B4-BE49-F238E27FC236}">
                <a16:creationId xmlns:a16="http://schemas.microsoft.com/office/drawing/2014/main" id="{62A19AF2-B1A3-435F-8D92-4347845051D2}"/>
              </a:ext>
            </a:extLst>
          </p:cNvPr>
          <p:cNvGrpSpPr/>
          <p:nvPr userDrawn="1"/>
        </p:nvGrpSpPr>
        <p:grpSpPr>
          <a:xfrm>
            <a:off x="271747" y="226582"/>
            <a:ext cx="415192" cy="4460704"/>
            <a:chOff x="271747" y="226582"/>
            <a:chExt cx="415192" cy="4460704"/>
          </a:xfrm>
        </p:grpSpPr>
        <p:grpSp>
          <p:nvGrpSpPr>
            <p:cNvPr id="12" name="Group 11">
              <a:extLst>
                <a:ext uri="{FF2B5EF4-FFF2-40B4-BE49-F238E27FC236}">
                  <a16:creationId xmlns:a16="http://schemas.microsoft.com/office/drawing/2014/main" id="{40482AB0-C174-4AFB-9027-C0E4B596FC11}"/>
                </a:ext>
              </a:extLst>
            </p:cNvPr>
            <p:cNvGrpSpPr/>
            <p:nvPr userDrawn="1"/>
          </p:nvGrpSpPr>
          <p:grpSpPr>
            <a:xfrm>
              <a:off x="350840" y="3577458"/>
              <a:ext cx="247663" cy="1109828"/>
              <a:chOff x="935575" y="9539884"/>
              <a:chExt cx="660435" cy="2959540"/>
            </a:xfrm>
          </p:grpSpPr>
          <p:sp>
            <p:nvSpPr>
              <p:cNvPr id="20" name="Rounded Rectangle">
                <a:extLst>
                  <a:ext uri="{FF2B5EF4-FFF2-40B4-BE49-F238E27FC236}">
                    <a16:creationId xmlns:a16="http://schemas.microsoft.com/office/drawing/2014/main" id="{1727A856-0E48-4367-B754-29DDBB32D4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1" name="Image" descr="Image">
                <a:extLst>
                  <a:ext uri="{FF2B5EF4-FFF2-40B4-BE49-F238E27FC236}">
                    <a16:creationId xmlns:a16="http://schemas.microsoft.com/office/drawing/2014/main" id="{E998F930-FA3C-45F8-9041-38463E333D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pic>
        </p:grpSp>
        <p:pic>
          <p:nvPicPr>
            <p:cNvPr id="19" name="Image">
              <a:extLst>
                <a:ext uri="{FF2B5EF4-FFF2-40B4-BE49-F238E27FC236}">
                  <a16:creationId xmlns:a16="http://schemas.microsoft.com/office/drawing/2014/main" id="{C873D3CC-8338-4318-8810-7BBCDE3CF8C6}"/>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2104101131"/>
      </p:ext>
    </p:extLst>
  </p:cSld>
  <p:clrMapOvr>
    <a:overrideClrMapping bg1="dk1" tx1="lt1" bg2="dk2" tx2="lt2" accent1="accent1" accent2="accent2" accent3="accent3" accent4="accent4" accent5="accent5" accent6="accent6" hlink="hlink" folHlink="folHlink"/>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023-18Mos-Ja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2023-18 Months-Jan</a:t>
            </a:r>
          </a:p>
        </p:txBody>
      </p:sp>
      <p:sp>
        <p:nvSpPr>
          <p:cNvPr id="158" name="Text Box 39"/>
          <p:cNvSpPr txBox="1">
            <a:spLocks noChangeArrowheads="1"/>
          </p:cNvSpPr>
          <p:nvPr userDrawn="1"/>
        </p:nvSpPr>
        <p:spPr bwMode="auto">
          <a:xfrm>
            <a:off x="462396" y="431419"/>
            <a:ext cx="5430838" cy="285750"/>
          </a:xfrm>
          <a:prstGeom prst="rect">
            <a:avLst/>
          </a:prstGeom>
          <a:noFill/>
          <a:ln w="9525">
            <a:noFill/>
            <a:miter lim="800000"/>
            <a:headEnd/>
            <a:tailEnd/>
          </a:ln>
        </p:spPr>
        <p:txBody>
          <a:bodyPr wrap="none" anchorCtr="1"/>
          <a:lstStyle/>
          <a:p>
            <a:r>
              <a:rPr lang="en-US" sz="1500"/>
              <a:t>2023</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J</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D</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F</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M</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A</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M</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J</a:t>
              </a:r>
            </a:p>
          </p:txBody>
        </p:sp>
      </p:grpSp>
      <p:sp>
        <p:nvSpPr>
          <p:cNvPr id="161" name="Text Box 45"/>
          <p:cNvSpPr txBox="1">
            <a:spLocks noChangeArrowheads="1"/>
          </p:cNvSpPr>
          <p:nvPr userDrawn="1"/>
        </p:nvSpPr>
        <p:spPr bwMode="auto">
          <a:xfrm>
            <a:off x="5915458" y="431419"/>
            <a:ext cx="2773362" cy="285750"/>
          </a:xfrm>
          <a:prstGeom prst="rect">
            <a:avLst/>
          </a:prstGeom>
          <a:noFill/>
          <a:ln w="9525">
            <a:noFill/>
            <a:miter lim="800000"/>
            <a:headEnd/>
            <a:tailEnd/>
          </a:ln>
        </p:spPr>
        <p:txBody>
          <a:bodyPr wrap="none" anchorCtr="1"/>
          <a:lstStyle/>
          <a:p>
            <a:r>
              <a:rPr lang="en-US" sz="1500"/>
              <a:t>2024</a:t>
            </a:r>
          </a:p>
        </p:txBody>
      </p:sp>
      <p:sp>
        <p:nvSpPr>
          <p:cNvPr id="175" name="Line 29"/>
          <p:cNvSpPr>
            <a:spLocks noChangeShapeType="1"/>
          </p:cNvSpPr>
          <p:nvPr/>
        </p:nvSpPr>
        <p:spPr bwMode="auto">
          <a:xfrm flipH="1">
            <a:off x="5920221" y="475554"/>
            <a:ext cx="1585" cy="4434150"/>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5" y="717169"/>
            <a:ext cx="8453470" cy="4192536"/>
            <a:chOff x="623372" y="1912450"/>
            <a:chExt cx="22542586" cy="11180095"/>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7"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85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2" y="1912450"/>
              <a:ext cx="14266856" cy="11131714"/>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758649707"/>
      </p:ext>
    </p:extLst>
  </p:cSld>
  <p:clrMapOvr>
    <a:overrideClrMapping bg1="lt1" tx1="dk1" bg2="lt2" tx2="dk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023-18Mos-Ju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2023-18 Months-June</a:t>
            </a:r>
          </a:p>
        </p:txBody>
      </p:sp>
      <p:sp>
        <p:nvSpPr>
          <p:cNvPr id="158" name="Text Box 39"/>
          <p:cNvSpPr txBox="1">
            <a:spLocks noChangeArrowheads="1"/>
          </p:cNvSpPr>
          <p:nvPr userDrawn="1"/>
        </p:nvSpPr>
        <p:spPr bwMode="auto">
          <a:xfrm>
            <a:off x="462395" y="431419"/>
            <a:ext cx="2583833" cy="267609"/>
          </a:xfrm>
          <a:prstGeom prst="rect">
            <a:avLst/>
          </a:prstGeom>
          <a:noFill/>
          <a:ln w="9525">
            <a:noFill/>
            <a:miter lim="800000"/>
            <a:headEnd/>
            <a:tailEnd/>
          </a:ln>
        </p:spPr>
        <p:txBody>
          <a:bodyPr wrap="none" anchorCtr="1"/>
          <a:lstStyle/>
          <a:p>
            <a:r>
              <a:rPr lang="en-US" sz="1500"/>
              <a:t>2023</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D</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J</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A</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S</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O</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N</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D</a:t>
              </a:r>
            </a:p>
          </p:txBody>
        </p:sp>
      </p:grpSp>
      <p:sp>
        <p:nvSpPr>
          <p:cNvPr id="161" name="Text Box 45"/>
          <p:cNvSpPr txBox="1">
            <a:spLocks noChangeArrowheads="1"/>
          </p:cNvSpPr>
          <p:nvPr userDrawn="1"/>
        </p:nvSpPr>
        <p:spPr bwMode="auto">
          <a:xfrm>
            <a:off x="3237614" y="431419"/>
            <a:ext cx="5451206" cy="267608"/>
          </a:xfrm>
          <a:prstGeom prst="rect">
            <a:avLst/>
          </a:prstGeom>
          <a:noFill/>
          <a:ln w="9525">
            <a:noFill/>
            <a:miter lim="800000"/>
            <a:headEnd/>
            <a:tailEnd/>
          </a:ln>
        </p:spPr>
        <p:txBody>
          <a:bodyPr wrap="none" anchorCtr="1"/>
          <a:lstStyle/>
          <a:p>
            <a:r>
              <a:rPr lang="en-US" sz="1500"/>
              <a:t>2024</a:t>
            </a:r>
          </a:p>
        </p:txBody>
      </p:sp>
      <p:sp>
        <p:nvSpPr>
          <p:cNvPr id="175" name="Line 29"/>
          <p:cNvSpPr>
            <a:spLocks noChangeShapeType="1"/>
          </p:cNvSpPr>
          <p:nvPr/>
        </p:nvSpPr>
        <p:spPr bwMode="auto">
          <a:xfrm flipH="1">
            <a:off x="5920220" y="717169"/>
            <a:ext cx="1586" cy="4192535"/>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6" y="475555"/>
            <a:ext cx="8453469" cy="4434150"/>
            <a:chOff x="623375" y="1268146"/>
            <a:chExt cx="22542583" cy="11824400"/>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8" y="2038231"/>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4323" y="1268146"/>
              <a:ext cx="4235" cy="11824400"/>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5" y="1912450"/>
              <a:ext cx="6878989" cy="11131715"/>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057654023"/>
      </p:ext>
    </p:extLst>
  </p:cSld>
  <p:clrMapOvr>
    <a:overrideClrMapping bg1="lt1" tx1="dk1" bg2="lt2" tx2="dk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023-18Mos-Oc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2023-18 Months-Oct</a:t>
            </a:r>
          </a:p>
        </p:txBody>
      </p:sp>
      <p:sp>
        <p:nvSpPr>
          <p:cNvPr id="158" name="Text Box 39"/>
          <p:cNvSpPr txBox="1">
            <a:spLocks noChangeArrowheads="1"/>
          </p:cNvSpPr>
          <p:nvPr userDrawn="1"/>
        </p:nvSpPr>
        <p:spPr bwMode="auto">
          <a:xfrm>
            <a:off x="462395" y="421437"/>
            <a:ext cx="1199925" cy="277592"/>
          </a:xfrm>
          <a:prstGeom prst="rect">
            <a:avLst/>
          </a:prstGeom>
          <a:noFill/>
          <a:ln w="9525">
            <a:noFill/>
            <a:miter lim="800000"/>
            <a:headEnd/>
            <a:tailEnd/>
          </a:ln>
        </p:spPr>
        <p:txBody>
          <a:bodyPr wrap="none" anchorCtr="1"/>
          <a:lstStyle/>
          <a:p>
            <a:r>
              <a:rPr lang="en-US" sz="1500"/>
              <a:t>2023</a:t>
            </a:r>
          </a:p>
        </p:txBody>
      </p:sp>
      <p:grpSp>
        <p:nvGrpSpPr>
          <p:cNvPr id="8" name="Group 7">
            <a:extLst>
              <a:ext uri="{FF2B5EF4-FFF2-40B4-BE49-F238E27FC236}">
                <a16:creationId xmlns:a16="http://schemas.microsoft.com/office/drawing/2014/main" id="{EE725ACB-B0A5-24E0-7F0B-7B2A58DDE5A4}"/>
              </a:ext>
            </a:extLst>
          </p:cNvPr>
          <p:cNvGrpSpPr/>
          <p:nvPr userDrawn="1"/>
        </p:nvGrpSpPr>
        <p:grpSpPr>
          <a:xfrm>
            <a:off x="368921" y="712937"/>
            <a:ext cx="8257151" cy="289982"/>
            <a:chOff x="368921" y="712937"/>
            <a:chExt cx="8257151" cy="289982"/>
          </a:xfrm>
        </p:grpSpPr>
        <p:grpSp>
          <p:nvGrpSpPr>
            <p:cNvPr id="6" name="Group 5">
              <a:extLst>
                <a:ext uri="{FF2B5EF4-FFF2-40B4-BE49-F238E27FC236}">
                  <a16:creationId xmlns:a16="http://schemas.microsoft.com/office/drawing/2014/main" id="{B3F59238-F006-C5C0-FDC8-6F0DD3436619}"/>
                </a:ext>
              </a:extLst>
            </p:cNvPr>
            <p:cNvGrpSpPr/>
            <p:nvPr userDrawn="1"/>
          </p:nvGrpSpPr>
          <p:grpSpPr>
            <a:xfrm>
              <a:off x="7241773" y="712937"/>
              <a:ext cx="1384299" cy="285750"/>
              <a:chOff x="386197" y="717169"/>
              <a:chExt cx="1384299" cy="285750"/>
            </a:xfrm>
          </p:grpSpPr>
          <p:sp>
            <p:nvSpPr>
              <p:cNvPr id="75" name="Text Box 6"/>
              <p:cNvSpPr txBox="1">
                <a:spLocks noChangeArrowheads="1"/>
              </p:cNvSpPr>
              <p:nvPr userDrawn="1"/>
            </p:nvSpPr>
            <p:spPr bwMode="auto">
              <a:xfrm>
                <a:off x="386197" y="717169"/>
                <a:ext cx="461963" cy="28575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848160" y="717169"/>
                <a:ext cx="461962" cy="28575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1308534" y="717169"/>
                <a:ext cx="461962" cy="285750"/>
              </a:xfrm>
              <a:prstGeom prst="rect">
                <a:avLst/>
              </a:prstGeom>
              <a:noFill/>
              <a:ln w="9525">
                <a:noFill/>
                <a:miter lim="800000"/>
                <a:headEnd/>
                <a:tailEnd/>
              </a:ln>
            </p:spPr>
            <p:txBody>
              <a:bodyPr wrap="none" anchorCtr="1"/>
              <a:lstStyle/>
              <a:p>
                <a:r>
                  <a:rPr lang="en-US" sz="1050"/>
                  <a:t>M</a:t>
                </a:r>
              </a:p>
            </p:txBody>
          </p:sp>
        </p:grpSp>
        <p:grpSp>
          <p:nvGrpSpPr>
            <p:cNvPr id="7" name="Group 6">
              <a:extLst>
                <a:ext uri="{FF2B5EF4-FFF2-40B4-BE49-F238E27FC236}">
                  <a16:creationId xmlns:a16="http://schemas.microsoft.com/office/drawing/2014/main" id="{3E4DD10F-9873-555E-E0A0-0F08FB99357E}"/>
                </a:ext>
              </a:extLst>
            </p:cNvPr>
            <p:cNvGrpSpPr/>
            <p:nvPr userDrawn="1"/>
          </p:nvGrpSpPr>
          <p:grpSpPr>
            <a:xfrm>
              <a:off x="368921" y="717169"/>
              <a:ext cx="6918325" cy="285750"/>
              <a:chOff x="1770497" y="717169"/>
              <a:chExt cx="6918325" cy="285750"/>
            </a:xfrm>
          </p:grpSpPr>
          <p:sp>
            <p:nvSpPr>
              <p:cNvPr id="144" name="Text Box 12"/>
              <p:cNvSpPr txBox="1">
                <a:spLocks noChangeArrowheads="1"/>
              </p:cNvSpPr>
              <p:nvPr userDrawn="1"/>
            </p:nvSpPr>
            <p:spPr bwMode="auto">
              <a:xfrm>
                <a:off x="1770497" y="717169"/>
                <a:ext cx="461963" cy="28575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2230872" y="717169"/>
                <a:ext cx="461963" cy="28575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692835" y="717169"/>
                <a:ext cx="461962" cy="285750"/>
              </a:xfrm>
              <a:prstGeom prst="rect">
                <a:avLst/>
              </a:prstGeom>
              <a:noFill/>
              <a:ln w="9525">
                <a:noFill/>
                <a:miter lim="800000"/>
                <a:headEnd/>
                <a:tailEnd/>
              </a:ln>
            </p:spPr>
            <p:txBody>
              <a:bodyPr wrap="none" anchorCtr="1"/>
              <a:lstStyle/>
              <a:p>
                <a:r>
                  <a:rPr lang="en-US" sz="1050"/>
                  <a:t>D</a:t>
                </a:r>
              </a:p>
            </p:txBody>
          </p:sp>
          <p:sp>
            <p:nvSpPr>
              <p:cNvPr id="148" name="Text Box 20"/>
              <p:cNvSpPr txBox="1">
                <a:spLocks noChangeArrowheads="1"/>
              </p:cNvSpPr>
              <p:nvPr userDrawn="1"/>
            </p:nvSpPr>
            <p:spPr bwMode="auto">
              <a:xfrm>
                <a:off x="3153210" y="717169"/>
                <a:ext cx="461962" cy="28575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615172" y="717169"/>
                <a:ext cx="461963" cy="28575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4075547" y="717169"/>
                <a:ext cx="461963" cy="28575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537509" y="717169"/>
                <a:ext cx="461962" cy="28575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997884" y="717169"/>
                <a:ext cx="461962" cy="28575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459848" y="717169"/>
                <a:ext cx="461963" cy="285750"/>
              </a:xfrm>
              <a:prstGeom prst="rect">
                <a:avLst/>
              </a:prstGeom>
              <a:noFill/>
              <a:ln w="9525">
                <a:noFill/>
                <a:miter lim="800000"/>
                <a:headEnd/>
                <a:tailEnd/>
              </a:ln>
            </p:spPr>
            <p:txBody>
              <a:bodyPr wrap="none" anchorCtr="1"/>
              <a:lstStyle/>
              <a:p>
                <a:r>
                  <a:rPr lang="en-US" sz="1050"/>
                  <a:t>J</a:t>
                </a:r>
              </a:p>
            </p:txBody>
          </p:sp>
          <p:sp>
            <p:nvSpPr>
              <p:cNvPr id="154" name="Text Box 32"/>
              <p:cNvSpPr txBox="1">
                <a:spLocks noChangeArrowheads="1"/>
              </p:cNvSpPr>
              <p:nvPr userDrawn="1"/>
            </p:nvSpPr>
            <p:spPr bwMode="auto">
              <a:xfrm>
                <a:off x="5920222" y="717169"/>
                <a:ext cx="461963" cy="28575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6382185" y="717169"/>
                <a:ext cx="461962" cy="285750"/>
              </a:xfrm>
              <a:prstGeom prst="rect">
                <a:avLst/>
              </a:prstGeom>
              <a:noFill/>
              <a:ln w="9525">
                <a:noFill/>
                <a:miter lim="800000"/>
                <a:headEnd/>
                <a:tailEnd/>
              </a:ln>
            </p:spPr>
            <p:txBody>
              <a:bodyPr wrap="none" anchorCtr="1"/>
              <a:lstStyle/>
              <a:p>
                <a:r>
                  <a:rPr lang="en-US" sz="1050"/>
                  <a:t>A</a:t>
                </a:r>
              </a:p>
            </p:txBody>
          </p:sp>
          <p:sp>
            <p:nvSpPr>
              <p:cNvPr id="156" name="Text Box 36"/>
              <p:cNvSpPr txBox="1">
                <a:spLocks noChangeArrowheads="1"/>
              </p:cNvSpPr>
              <p:nvPr userDrawn="1"/>
            </p:nvSpPr>
            <p:spPr bwMode="auto">
              <a:xfrm>
                <a:off x="6842559" y="717169"/>
                <a:ext cx="461962" cy="285750"/>
              </a:xfrm>
              <a:prstGeom prst="rect">
                <a:avLst/>
              </a:prstGeom>
              <a:noFill/>
              <a:ln w="9525">
                <a:noFill/>
                <a:miter lim="800000"/>
                <a:headEnd/>
                <a:tailEnd/>
              </a:ln>
            </p:spPr>
            <p:txBody>
              <a:bodyPr wrap="none" anchorCtr="1"/>
              <a:lstStyle/>
              <a:p>
                <a:r>
                  <a:rPr lang="en-US" sz="1050"/>
                  <a:t>S</a:t>
                </a:r>
              </a:p>
            </p:txBody>
          </p:sp>
          <p:sp>
            <p:nvSpPr>
              <p:cNvPr id="157" name="Text Box 38"/>
              <p:cNvSpPr txBox="1">
                <a:spLocks noChangeArrowheads="1"/>
              </p:cNvSpPr>
              <p:nvPr userDrawn="1"/>
            </p:nvSpPr>
            <p:spPr bwMode="auto">
              <a:xfrm>
                <a:off x="7304523" y="717169"/>
                <a:ext cx="461963" cy="285750"/>
              </a:xfrm>
              <a:prstGeom prst="rect">
                <a:avLst/>
              </a:prstGeom>
              <a:noFill/>
              <a:ln w="9525">
                <a:noFill/>
                <a:miter lim="800000"/>
                <a:headEnd/>
                <a:tailEnd/>
              </a:ln>
            </p:spPr>
            <p:txBody>
              <a:bodyPr wrap="none" anchorCtr="1"/>
              <a:lstStyle/>
              <a:p>
                <a:r>
                  <a:rPr lang="en-US" sz="1050"/>
                  <a:t>O</a:t>
                </a:r>
              </a:p>
            </p:txBody>
          </p:sp>
          <p:sp>
            <p:nvSpPr>
              <p:cNvPr id="159" name="Text Box 42"/>
              <p:cNvSpPr txBox="1">
                <a:spLocks noChangeArrowheads="1"/>
              </p:cNvSpPr>
              <p:nvPr userDrawn="1"/>
            </p:nvSpPr>
            <p:spPr bwMode="auto">
              <a:xfrm>
                <a:off x="7764898" y="717169"/>
                <a:ext cx="461963" cy="285750"/>
              </a:xfrm>
              <a:prstGeom prst="rect">
                <a:avLst/>
              </a:prstGeom>
              <a:noFill/>
              <a:ln w="9525">
                <a:noFill/>
                <a:miter lim="800000"/>
                <a:headEnd/>
                <a:tailEnd/>
              </a:ln>
            </p:spPr>
            <p:txBody>
              <a:bodyPr wrap="none" anchorCtr="1"/>
              <a:lstStyle/>
              <a:p>
                <a:r>
                  <a:rPr lang="en-US" sz="1050"/>
                  <a:t>N</a:t>
                </a:r>
              </a:p>
            </p:txBody>
          </p:sp>
          <p:sp>
            <p:nvSpPr>
              <p:cNvPr id="160" name="Text Box 44"/>
              <p:cNvSpPr txBox="1">
                <a:spLocks noChangeArrowheads="1"/>
              </p:cNvSpPr>
              <p:nvPr userDrawn="1"/>
            </p:nvSpPr>
            <p:spPr bwMode="auto">
              <a:xfrm>
                <a:off x="8226860" y="717169"/>
                <a:ext cx="461962" cy="285750"/>
              </a:xfrm>
              <a:prstGeom prst="rect">
                <a:avLst/>
              </a:prstGeom>
              <a:noFill/>
              <a:ln w="9525">
                <a:noFill/>
                <a:miter lim="800000"/>
                <a:headEnd/>
                <a:tailEnd/>
              </a:ln>
            </p:spPr>
            <p:txBody>
              <a:bodyPr wrap="none" anchorCtr="1"/>
              <a:lstStyle/>
              <a:p>
                <a:r>
                  <a:rPr lang="en-US" sz="1050"/>
                  <a:t>D</a:t>
                </a:r>
              </a:p>
            </p:txBody>
          </p:sp>
        </p:grpSp>
      </p:grpSp>
      <p:sp>
        <p:nvSpPr>
          <p:cNvPr id="161" name="Text Box 45"/>
          <p:cNvSpPr txBox="1">
            <a:spLocks noChangeArrowheads="1"/>
          </p:cNvSpPr>
          <p:nvPr userDrawn="1"/>
        </p:nvSpPr>
        <p:spPr bwMode="auto">
          <a:xfrm>
            <a:off x="1800852" y="413625"/>
            <a:ext cx="5451206" cy="267608"/>
          </a:xfrm>
          <a:prstGeom prst="rect">
            <a:avLst/>
          </a:prstGeom>
          <a:noFill/>
          <a:ln w="9525">
            <a:noFill/>
            <a:miter lim="800000"/>
            <a:headEnd/>
            <a:tailEnd/>
          </a:ln>
        </p:spPr>
        <p:txBody>
          <a:bodyPr wrap="none" anchorCtr="1"/>
          <a:lstStyle/>
          <a:p>
            <a:r>
              <a:rPr lang="en-US" sz="1500"/>
              <a:t>2024</a:t>
            </a:r>
          </a:p>
        </p:txBody>
      </p:sp>
      <p:sp>
        <p:nvSpPr>
          <p:cNvPr id="175" name="Line 29"/>
          <p:cNvSpPr>
            <a:spLocks noChangeShapeType="1"/>
          </p:cNvSpPr>
          <p:nvPr userDrawn="1"/>
        </p:nvSpPr>
        <p:spPr bwMode="auto">
          <a:xfrm flipH="1">
            <a:off x="5920220" y="717169"/>
            <a:ext cx="1586" cy="4192535"/>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7" y="475555"/>
            <a:ext cx="8453468" cy="4434150"/>
            <a:chOff x="623378" y="1268146"/>
            <a:chExt cx="22542580" cy="11824400"/>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8" y="2038231"/>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17087" y="1268146"/>
              <a:ext cx="4237" cy="11824400"/>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389935" y="1912450"/>
              <a:ext cx="18624" cy="11180096"/>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27281" y="1268146"/>
              <a:ext cx="51443" cy="11824400"/>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8" y="1912450"/>
              <a:ext cx="3194117" cy="11131715"/>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
        <p:nvSpPr>
          <p:cNvPr id="5" name="Text Box 39">
            <a:extLst>
              <a:ext uri="{FF2B5EF4-FFF2-40B4-BE49-F238E27FC236}">
                <a16:creationId xmlns:a16="http://schemas.microsoft.com/office/drawing/2014/main" id="{63167BD0-BF6B-8742-2FC4-11D87F2579FC}"/>
              </a:ext>
            </a:extLst>
          </p:cNvPr>
          <p:cNvSpPr txBox="1">
            <a:spLocks noChangeArrowheads="1"/>
          </p:cNvSpPr>
          <p:nvPr userDrawn="1"/>
        </p:nvSpPr>
        <p:spPr bwMode="auto">
          <a:xfrm>
            <a:off x="7338070" y="408633"/>
            <a:ext cx="1199925" cy="277592"/>
          </a:xfrm>
          <a:prstGeom prst="rect">
            <a:avLst/>
          </a:prstGeom>
          <a:noFill/>
          <a:ln w="9525">
            <a:noFill/>
            <a:miter lim="800000"/>
            <a:headEnd/>
            <a:tailEnd/>
          </a:ln>
        </p:spPr>
        <p:txBody>
          <a:bodyPr wrap="none" anchorCtr="1"/>
          <a:lstStyle/>
          <a:p>
            <a:r>
              <a:rPr lang="en-US" sz="1500"/>
              <a:t>2025</a:t>
            </a:r>
          </a:p>
        </p:txBody>
      </p:sp>
    </p:spTree>
    <p:extLst>
      <p:ext uri="{BB962C8B-B14F-4D97-AF65-F5344CB8AC3E}">
        <p14:creationId xmlns:p14="http://schemas.microsoft.com/office/powerpoint/2010/main" val="884607068"/>
      </p:ext>
    </p:extLst>
  </p:cSld>
  <p:clrMapOvr>
    <a:overrideClrMapping bg1="lt1" tx1="dk1" bg2="lt2" tx2="dk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2024-4 Yea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2024-4 Year</a:t>
            </a:r>
          </a:p>
        </p:txBody>
      </p:sp>
      <p:sp>
        <p:nvSpPr>
          <p:cNvPr id="158" name="Text Box 39"/>
          <p:cNvSpPr txBox="1">
            <a:spLocks noChangeArrowheads="1"/>
          </p:cNvSpPr>
          <p:nvPr userDrawn="1"/>
        </p:nvSpPr>
        <p:spPr bwMode="auto">
          <a:xfrm>
            <a:off x="1065313" y="369602"/>
            <a:ext cx="714380" cy="285750"/>
          </a:xfrm>
          <a:prstGeom prst="rect">
            <a:avLst/>
          </a:prstGeom>
          <a:noFill/>
          <a:ln w="9525">
            <a:noFill/>
            <a:miter lim="800000"/>
            <a:headEnd/>
            <a:tailEnd/>
          </a:ln>
        </p:spPr>
        <p:txBody>
          <a:bodyPr wrap="none" anchorCtr="1"/>
          <a:lstStyle/>
          <a:p>
            <a:r>
              <a:rPr lang="en-US" sz="1500"/>
              <a:t>2024</a:t>
            </a:r>
          </a:p>
        </p:txBody>
      </p:sp>
      <p:grpSp>
        <p:nvGrpSpPr>
          <p:cNvPr id="13" name="Group 12">
            <a:extLst>
              <a:ext uri="{FF2B5EF4-FFF2-40B4-BE49-F238E27FC236}">
                <a16:creationId xmlns:a16="http://schemas.microsoft.com/office/drawing/2014/main" id="{3D998F9A-6DDD-C720-EDE8-8E59CBA995D8}"/>
              </a:ext>
            </a:extLst>
          </p:cNvPr>
          <p:cNvGrpSpPr/>
          <p:nvPr userDrawn="1"/>
        </p:nvGrpSpPr>
        <p:grpSpPr>
          <a:xfrm>
            <a:off x="386197" y="709356"/>
            <a:ext cx="8301038" cy="4200347"/>
            <a:chOff x="386197" y="709356"/>
            <a:chExt cx="8301038" cy="4200347"/>
          </a:xfrm>
        </p:grpSpPr>
        <p:sp>
          <p:nvSpPr>
            <p:cNvPr id="175" name="Line 29"/>
            <p:cNvSpPr>
              <a:spLocks noChangeShapeType="1"/>
            </p:cNvSpPr>
            <p:nvPr/>
          </p:nvSpPr>
          <p:spPr bwMode="auto">
            <a:xfrm flipH="1">
              <a:off x="6606254" y="709356"/>
              <a:ext cx="8373" cy="4200347"/>
            </a:xfrm>
            <a:prstGeom prst="line">
              <a:avLst/>
            </a:prstGeom>
            <a:noFill/>
            <a:ln w="38100">
              <a:solidFill>
                <a:schemeClr val="tx1"/>
              </a:solidFill>
              <a:round/>
              <a:headEnd/>
              <a:tailEnd/>
            </a:ln>
          </p:spPr>
          <p:txBody>
            <a:bodyPr wrap="none" anchor="ctr"/>
            <a:lstStyle/>
            <a:p>
              <a:endParaRPr lang="en-US" sz="1350"/>
            </a:p>
          </p:txBody>
        </p:sp>
        <p:sp>
          <p:nvSpPr>
            <p:cNvPr id="147" name="Line 19"/>
            <p:cNvSpPr>
              <a:spLocks noChangeShapeType="1"/>
            </p:cNvSpPr>
            <p:nvPr userDrawn="1"/>
          </p:nvSpPr>
          <p:spPr bwMode="auto">
            <a:xfrm flipH="1">
              <a:off x="4013268" y="709356"/>
              <a:ext cx="2221" cy="4156252"/>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386197" y="717169"/>
              <a:ext cx="8301038"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386197" y="709356"/>
              <a:ext cx="0" cy="4145368"/>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904350" y="709356"/>
              <a:ext cx="0" cy="4145368"/>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422503" y="709356"/>
              <a:ext cx="0" cy="4145368"/>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1940656" y="709356"/>
              <a:ext cx="0" cy="4145368"/>
            </a:xfrm>
            <a:prstGeom prst="line">
              <a:avLst/>
            </a:prstGeom>
            <a:noFill/>
            <a:ln w="9525">
              <a:solidFill>
                <a:schemeClr val="tx1"/>
              </a:solidFill>
              <a:round/>
              <a:headEnd/>
              <a:tailEnd/>
            </a:ln>
          </p:spPr>
          <p:txBody>
            <a:bodyPr wrap="none" anchor="ctr"/>
            <a:lstStyle/>
            <a:p>
              <a:pPr lvl="0"/>
              <a:endParaRPr lang="en-US"/>
            </a:p>
          </p:txBody>
        </p:sp>
        <p:sp>
          <p:nvSpPr>
            <p:cNvPr id="168" name="Line 11"/>
            <p:cNvSpPr>
              <a:spLocks noChangeShapeType="1"/>
            </p:cNvSpPr>
            <p:nvPr/>
          </p:nvSpPr>
          <p:spPr bwMode="auto">
            <a:xfrm>
              <a:off x="2458809" y="709356"/>
              <a:ext cx="0" cy="4145368"/>
            </a:xfrm>
            <a:prstGeom prst="line">
              <a:avLst/>
            </a:prstGeom>
            <a:noFill/>
            <a:ln w="38100">
              <a:solidFill>
                <a:schemeClr val="tx1"/>
              </a:solidFill>
              <a:round/>
              <a:headEnd/>
              <a:tailEnd/>
            </a:ln>
          </p:spPr>
          <p:txBody>
            <a:bodyPr wrap="none" anchor="ctr"/>
            <a:lstStyle/>
            <a:p>
              <a:pPr lvl="0"/>
              <a:endParaRPr lang="en-US"/>
            </a:p>
          </p:txBody>
        </p:sp>
        <p:sp>
          <p:nvSpPr>
            <p:cNvPr id="169" name="Line 15"/>
            <p:cNvSpPr>
              <a:spLocks noChangeShapeType="1"/>
            </p:cNvSpPr>
            <p:nvPr/>
          </p:nvSpPr>
          <p:spPr bwMode="auto">
            <a:xfrm>
              <a:off x="2976962" y="709356"/>
              <a:ext cx="0" cy="4145368"/>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3495115" y="709356"/>
              <a:ext cx="0" cy="4145368"/>
            </a:xfrm>
            <a:prstGeom prst="line">
              <a:avLst/>
            </a:prstGeom>
            <a:noFill/>
            <a:ln w="9525">
              <a:solidFill>
                <a:schemeClr val="tx1"/>
              </a:solidFill>
              <a:round/>
              <a:headEnd/>
              <a:tailEnd/>
            </a:ln>
          </p:spPr>
          <p:txBody>
            <a:bodyPr wrap="none" anchor="ctr"/>
            <a:lstStyle/>
            <a:p>
              <a:pPr lvl="0"/>
              <a:endParaRPr lang="en-US"/>
            </a:p>
          </p:txBody>
        </p:sp>
        <p:sp>
          <p:nvSpPr>
            <p:cNvPr id="171" name="Line 21"/>
            <p:cNvSpPr>
              <a:spLocks noChangeShapeType="1"/>
            </p:cNvSpPr>
            <p:nvPr/>
          </p:nvSpPr>
          <p:spPr bwMode="auto">
            <a:xfrm>
              <a:off x="4533642" y="709356"/>
              <a:ext cx="0" cy="4145368"/>
            </a:xfrm>
            <a:prstGeom prst="line">
              <a:avLst/>
            </a:prstGeom>
            <a:noFill/>
            <a:ln w="38100">
              <a:solidFill>
                <a:schemeClr val="tx1"/>
              </a:solidFill>
              <a:round/>
              <a:headEnd/>
              <a:tailEnd/>
            </a:ln>
          </p:spPr>
          <p:txBody>
            <a:bodyPr wrap="none" anchor="ctr"/>
            <a:lstStyle/>
            <a:p>
              <a:pPr lvl="0"/>
              <a:endParaRPr lang="en-US"/>
            </a:p>
          </p:txBody>
        </p:sp>
        <p:sp>
          <p:nvSpPr>
            <p:cNvPr id="172" name="Line 23"/>
            <p:cNvSpPr>
              <a:spLocks noChangeShapeType="1"/>
            </p:cNvSpPr>
            <p:nvPr/>
          </p:nvSpPr>
          <p:spPr bwMode="auto">
            <a:xfrm>
              <a:off x="5051795" y="709356"/>
              <a:ext cx="0" cy="4145368"/>
            </a:xfrm>
            <a:prstGeom prst="line">
              <a:avLst/>
            </a:prstGeom>
            <a:noFill/>
            <a:ln w="9525">
              <a:solidFill>
                <a:schemeClr val="tx1"/>
              </a:solidFill>
              <a:round/>
              <a:headEnd/>
              <a:tailEnd/>
            </a:ln>
          </p:spPr>
          <p:txBody>
            <a:bodyPr wrap="none" anchor="ctr"/>
            <a:lstStyle/>
            <a:p>
              <a:pPr lvl="0"/>
              <a:endParaRPr lang="en-US"/>
            </a:p>
          </p:txBody>
        </p:sp>
        <p:sp>
          <p:nvSpPr>
            <p:cNvPr id="173" name="Line 25"/>
            <p:cNvSpPr>
              <a:spLocks noChangeShapeType="1"/>
            </p:cNvSpPr>
            <p:nvPr/>
          </p:nvSpPr>
          <p:spPr bwMode="auto">
            <a:xfrm>
              <a:off x="5569948" y="709356"/>
              <a:ext cx="0" cy="4145368"/>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6088101" y="709356"/>
              <a:ext cx="0" cy="4145368"/>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7132780" y="709356"/>
              <a:ext cx="0" cy="4145368"/>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7650933" y="709356"/>
              <a:ext cx="0" cy="4145368"/>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8169086" y="709356"/>
              <a:ext cx="0" cy="4145368"/>
            </a:xfrm>
            <a:prstGeom prst="line">
              <a:avLst/>
            </a:prstGeom>
            <a:noFill/>
            <a:ln w="9525">
              <a:solidFill>
                <a:schemeClr val="tx1"/>
              </a:solidFill>
              <a:round/>
              <a:headEnd/>
              <a:tailEnd/>
            </a:ln>
          </p:spPr>
          <p:txBody>
            <a:bodyPr wrap="none" anchor="ctr"/>
            <a:lstStyle/>
            <a:p>
              <a:pPr lvl="0"/>
              <a:endParaRPr lang="en-US"/>
            </a:p>
          </p:txBody>
        </p:sp>
        <p:sp>
          <p:nvSpPr>
            <p:cNvPr id="181" name="Line 43"/>
            <p:cNvSpPr>
              <a:spLocks noChangeShapeType="1"/>
            </p:cNvSpPr>
            <p:nvPr/>
          </p:nvSpPr>
          <p:spPr bwMode="auto">
            <a:xfrm>
              <a:off x="8687235" y="709356"/>
              <a:ext cx="0" cy="4145368"/>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386197" y="4891563"/>
              <a:ext cx="8301038" cy="0"/>
            </a:xfrm>
            <a:prstGeom prst="line">
              <a:avLst/>
            </a:prstGeom>
            <a:noFill/>
            <a:ln w="38100">
              <a:solidFill>
                <a:srgbClr val="A9A9A9"/>
              </a:solidFill>
              <a:round/>
              <a:headEnd/>
              <a:tailEnd/>
            </a:ln>
          </p:spPr>
          <p:txBody>
            <a:bodyPr wrap="none" anchor="ctr"/>
            <a:lstStyle/>
            <a:p>
              <a:endParaRPr lang="en-US" sz="1350"/>
            </a:p>
          </p:txBody>
        </p:sp>
      </p:grpSp>
      <p:sp>
        <p:nvSpPr>
          <p:cNvPr id="46" name="Rectangle 2"/>
          <p:cNvSpPr>
            <a:spLocks noChangeArrowheads="1"/>
          </p:cNvSpPr>
          <p:nvPr userDrawn="1"/>
        </p:nvSpPr>
        <p:spPr bwMode="auto">
          <a:xfrm>
            <a:off x="233766" y="717169"/>
            <a:ext cx="161004" cy="4174393"/>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
        <p:nvSpPr>
          <p:cNvPr id="8" name="Text Box 39">
            <a:extLst>
              <a:ext uri="{FF2B5EF4-FFF2-40B4-BE49-F238E27FC236}">
                <a16:creationId xmlns:a16="http://schemas.microsoft.com/office/drawing/2014/main" id="{75EB21A9-69E3-7DF5-00DD-C9237DB9557C}"/>
              </a:ext>
            </a:extLst>
          </p:cNvPr>
          <p:cNvSpPr txBox="1">
            <a:spLocks noChangeArrowheads="1"/>
          </p:cNvSpPr>
          <p:nvPr userDrawn="1"/>
        </p:nvSpPr>
        <p:spPr bwMode="auto">
          <a:xfrm>
            <a:off x="3017421" y="369602"/>
            <a:ext cx="714380" cy="285750"/>
          </a:xfrm>
          <a:prstGeom prst="rect">
            <a:avLst/>
          </a:prstGeom>
          <a:noFill/>
          <a:ln w="9525">
            <a:noFill/>
            <a:miter lim="800000"/>
            <a:headEnd/>
            <a:tailEnd/>
          </a:ln>
        </p:spPr>
        <p:txBody>
          <a:bodyPr wrap="none" anchorCtr="1"/>
          <a:lstStyle/>
          <a:p>
            <a:r>
              <a:rPr lang="en-US" sz="1500"/>
              <a:t>2025</a:t>
            </a:r>
          </a:p>
        </p:txBody>
      </p:sp>
      <p:sp>
        <p:nvSpPr>
          <p:cNvPr id="9" name="Text Box 39">
            <a:extLst>
              <a:ext uri="{FF2B5EF4-FFF2-40B4-BE49-F238E27FC236}">
                <a16:creationId xmlns:a16="http://schemas.microsoft.com/office/drawing/2014/main" id="{796C63AB-1DC6-474F-2909-81D86D874C32}"/>
              </a:ext>
            </a:extLst>
          </p:cNvPr>
          <p:cNvSpPr txBox="1">
            <a:spLocks noChangeArrowheads="1"/>
          </p:cNvSpPr>
          <p:nvPr userDrawn="1"/>
        </p:nvSpPr>
        <p:spPr bwMode="auto">
          <a:xfrm>
            <a:off x="5212758" y="369602"/>
            <a:ext cx="714380" cy="285750"/>
          </a:xfrm>
          <a:prstGeom prst="rect">
            <a:avLst/>
          </a:prstGeom>
          <a:noFill/>
          <a:ln w="9525">
            <a:noFill/>
            <a:miter lim="800000"/>
            <a:headEnd/>
            <a:tailEnd/>
          </a:ln>
        </p:spPr>
        <p:txBody>
          <a:bodyPr wrap="none" anchorCtr="1"/>
          <a:lstStyle/>
          <a:p>
            <a:r>
              <a:rPr lang="en-US" sz="1500"/>
              <a:t>2026</a:t>
            </a:r>
          </a:p>
        </p:txBody>
      </p:sp>
      <p:sp>
        <p:nvSpPr>
          <p:cNvPr id="10" name="Text Box 39">
            <a:extLst>
              <a:ext uri="{FF2B5EF4-FFF2-40B4-BE49-F238E27FC236}">
                <a16:creationId xmlns:a16="http://schemas.microsoft.com/office/drawing/2014/main" id="{025815AB-F4E6-E97F-82A2-9390CA46944E}"/>
              </a:ext>
            </a:extLst>
          </p:cNvPr>
          <p:cNvSpPr txBox="1">
            <a:spLocks noChangeArrowheads="1"/>
          </p:cNvSpPr>
          <p:nvPr userDrawn="1"/>
        </p:nvSpPr>
        <p:spPr bwMode="auto">
          <a:xfrm>
            <a:off x="7293743" y="369602"/>
            <a:ext cx="714380" cy="285750"/>
          </a:xfrm>
          <a:prstGeom prst="rect">
            <a:avLst/>
          </a:prstGeom>
          <a:noFill/>
          <a:ln w="9525">
            <a:noFill/>
            <a:miter lim="800000"/>
            <a:headEnd/>
            <a:tailEnd/>
          </a:ln>
        </p:spPr>
        <p:txBody>
          <a:bodyPr wrap="none" anchorCtr="1"/>
          <a:lstStyle/>
          <a:p>
            <a:r>
              <a:rPr lang="en-US" sz="1500"/>
              <a:t>2027</a:t>
            </a:r>
          </a:p>
        </p:txBody>
      </p:sp>
    </p:spTree>
    <p:extLst>
      <p:ext uri="{BB962C8B-B14F-4D97-AF65-F5344CB8AC3E}">
        <p14:creationId xmlns:p14="http://schemas.microsoft.com/office/powerpoint/2010/main" val="2494570484"/>
      </p:ext>
    </p:extLst>
  </p:cSld>
  <p:clrMapOvr>
    <a:overrideClrMapping bg1="lt1" tx1="dk1" bg2="lt2" tx2="dk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024-5 Yea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2024-5 Year</a:t>
            </a:r>
          </a:p>
        </p:txBody>
      </p:sp>
      <p:sp>
        <p:nvSpPr>
          <p:cNvPr id="158" name="Text Box 39"/>
          <p:cNvSpPr txBox="1">
            <a:spLocks noChangeArrowheads="1"/>
          </p:cNvSpPr>
          <p:nvPr userDrawn="1"/>
        </p:nvSpPr>
        <p:spPr bwMode="auto">
          <a:xfrm>
            <a:off x="857597" y="367609"/>
            <a:ext cx="714380" cy="285750"/>
          </a:xfrm>
          <a:prstGeom prst="rect">
            <a:avLst/>
          </a:prstGeom>
          <a:noFill/>
          <a:ln w="9525">
            <a:noFill/>
            <a:miter lim="800000"/>
            <a:headEnd/>
            <a:tailEnd/>
          </a:ln>
        </p:spPr>
        <p:txBody>
          <a:bodyPr wrap="none" anchorCtr="1"/>
          <a:lstStyle/>
          <a:p>
            <a:r>
              <a:rPr lang="en-US" sz="1500"/>
              <a:t>2024</a:t>
            </a:r>
          </a:p>
        </p:txBody>
      </p:sp>
      <p:sp>
        <p:nvSpPr>
          <p:cNvPr id="46" name="Rectangle 2"/>
          <p:cNvSpPr>
            <a:spLocks noChangeArrowheads="1"/>
          </p:cNvSpPr>
          <p:nvPr userDrawn="1"/>
        </p:nvSpPr>
        <p:spPr bwMode="auto">
          <a:xfrm>
            <a:off x="233766" y="717169"/>
            <a:ext cx="161004" cy="4174393"/>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
        <p:nvSpPr>
          <p:cNvPr id="8" name="Text Box 39">
            <a:extLst>
              <a:ext uri="{FF2B5EF4-FFF2-40B4-BE49-F238E27FC236}">
                <a16:creationId xmlns:a16="http://schemas.microsoft.com/office/drawing/2014/main" id="{75EB21A9-69E3-7DF5-00DD-C9237DB9557C}"/>
              </a:ext>
            </a:extLst>
          </p:cNvPr>
          <p:cNvSpPr txBox="1">
            <a:spLocks noChangeArrowheads="1"/>
          </p:cNvSpPr>
          <p:nvPr userDrawn="1"/>
        </p:nvSpPr>
        <p:spPr bwMode="auto">
          <a:xfrm>
            <a:off x="2571882" y="367609"/>
            <a:ext cx="714380" cy="285750"/>
          </a:xfrm>
          <a:prstGeom prst="rect">
            <a:avLst/>
          </a:prstGeom>
          <a:noFill/>
          <a:ln w="9525">
            <a:noFill/>
            <a:miter lim="800000"/>
            <a:headEnd/>
            <a:tailEnd/>
          </a:ln>
        </p:spPr>
        <p:txBody>
          <a:bodyPr wrap="none" anchorCtr="1"/>
          <a:lstStyle/>
          <a:p>
            <a:r>
              <a:rPr lang="en-US" sz="1500"/>
              <a:t>2025</a:t>
            </a:r>
          </a:p>
        </p:txBody>
      </p:sp>
      <p:sp>
        <p:nvSpPr>
          <p:cNvPr id="9" name="Text Box 39">
            <a:extLst>
              <a:ext uri="{FF2B5EF4-FFF2-40B4-BE49-F238E27FC236}">
                <a16:creationId xmlns:a16="http://schemas.microsoft.com/office/drawing/2014/main" id="{796C63AB-1DC6-474F-2909-81D86D874C32}"/>
              </a:ext>
            </a:extLst>
          </p:cNvPr>
          <p:cNvSpPr txBox="1">
            <a:spLocks noChangeArrowheads="1"/>
          </p:cNvSpPr>
          <p:nvPr userDrawn="1"/>
        </p:nvSpPr>
        <p:spPr bwMode="auto">
          <a:xfrm>
            <a:off x="4180670" y="367609"/>
            <a:ext cx="714380" cy="285750"/>
          </a:xfrm>
          <a:prstGeom prst="rect">
            <a:avLst/>
          </a:prstGeom>
          <a:noFill/>
          <a:ln w="9525">
            <a:noFill/>
            <a:miter lim="800000"/>
            <a:headEnd/>
            <a:tailEnd/>
          </a:ln>
        </p:spPr>
        <p:txBody>
          <a:bodyPr wrap="none" anchorCtr="1"/>
          <a:lstStyle/>
          <a:p>
            <a:r>
              <a:rPr lang="en-US" sz="1500"/>
              <a:t>2026</a:t>
            </a:r>
          </a:p>
        </p:txBody>
      </p:sp>
      <p:sp>
        <p:nvSpPr>
          <p:cNvPr id="10" name="Text Box 39">
            <a:extLst>
              <a:ext uri="{FF2B5EF4-FFF2-40B4-BE49-F238E27FC236}">
                <a16:creationId xmlns:a16="http://schemas.microsoft.com/office/drawing/2014/main" id="{025815AB-F4E6-E97F-82A2-9390CA46944E}"/>
              </a:ext>
            </a:extLst>
          </p:cNvPr>
          <p:cNvSpPr txBox="1">
            <a:spLocks noChangeArrowheads="1"/>
          </p:cNvSpPr>
          <p:nvPr userDrawn="1"/>
        </p:nvSpPr>
        <p:spPr bwMode="auto">
          <a:xfrm>
            <a:off x="7503743" y="367609"/>
            <a:ext cx="714380" cy="285750"/>
          </a:xfrm>
          <a:prstGeom prst="rect">
            <a:avLst/>
          </a:prstGeom>
          <a:noFill/>
          <a:ln w="9525">
            <a:noFill/>
            <a:miter lim="800000"/>
            <a:headEnd/>
            <a:tailEnd/>
          </a:ln>
        </p:spPr>
        <p:txBody>
          <a:bodyPr wrap="none" anchorCtr="1"/>
          <a:lstStyle/>
          <a:p>
            <a:r>
              <a:rPr lang="en-US" sz="1500"/>
              <a:t>2028</a:t>
            </a:r>
          </a:p>
        </p:txBody>
      </p:sp>
      <p:grpSp>
        <p:nvGrpSpPr>
          <p:cNvPr id="11" name="Group 10">
            <a:extLst>
              <a:ext uri="{FF2B5EF4-FFF2-40B4-BE49-F238E27FC236}">
                <a16:creationId xmlns:a16="http://schemas.microsoft.com/office/drawing/2014/main" id="{D09221C0-DF99-F37F-8E9E-9DAEBF339979}"/>
              </a:ext>
            </a:extLst>
          </p:cNvPr>
          <p:cNvGrpSpPr/>
          <p:nvPr userDrawn="1"/>
        </p:nvGrpSpPr>
        <p:grpSpPr>
          <a:xfrm>
            <a:off x="386197" y="709356"/>
            <a:ext cx="8301038" cy="4200347"/>
            <a:chOff x="386197" y="709356"/>
            <a:chExt cx="8301038" cy="4200347"/>
          </a:xfrm>
        </p:grpSpPr>
        <p:sp>
          <p:nvSpPr>
            <p:cNvPr id="175" name="Line 29"/>
            <p:cNvSpPr>
              <a:spLocks noChangeShapeType="1"/>
            </p:cNvSpPr>
            <p:nvPr/>
          </p:nvSpPr>
          <p:spPr bwMode="auto">
            <a:xfrm flipH="1">
              <a:off x="5359958" y="709356"/>
              <a:ext cx="8373" cy="4200347"/>
            </a:xfrm>
            <a:prstGeom prst="line">
              <a:avLst/>
            </a:prstGeom>
            <a:noFill/>
            <a:ln w="38100">
              <a:solidFill>
                <a:schemeClr val="tx1"/>
              </a:solidFill>
              <a:round/>
              <a:headEnd/>
              <a:tailEnd/>
            </a:ln>
          </p:spPr>
          <p:txBody>
            <a:bodyPr wrap="none" anchor="ctr"/>
            <a:lstStyle/>
            <a:p>
              <a:endParaRPr lang="en-US" sz="1350"/>
            </a:p>
          </p:txBody>
        </p:sp>
        <p:sp>
          <p:nvSpPr>
            <p:cNvPr id="147" name="Line 19"/>
            <p:cNvSpPr>
              <a:spLocks noChangeShapeType="1"/>
            </p:cNvSpPr>
            <p:nvPr userDrawn="1"/>
          </p:nvSpPr>
          <p:spPr bwMode="auto">
            <a:xfrm flipH="1">
              <a:off x="3286262" y="709356"/>
              <a:ext cx="2221" cy="4156252"/>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386197" y="717169"/>
              <a:ext cx="8301038"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386197" y="709356"/>
              <a:ext cx="0" cy="4145368"/>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800492" y="709356"/>
              <a:ext cx="0" cy="4145368"/>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214787" y="709356"/>
              <a:ext cx="0" cy="4145368"/>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1629082" y="709356"/>
              <a:ext cx="0" cy="4145368"/>
            </a:xfrm>
            <a:prstGeom prst="line">
              <a:avLst/>
            </a:prstGeom>
            <a:noFill/>
            <a:ln w="9525">
              <a:solidFill>
                <a:schemeClr val="tx1"/>
              </a:solidFill>
              <a:round/>
              <a:headEnd/>
              <a:tailEnd/>
            </a:ln>
          </p:spPr>
          <p:txBody>
            <a:bodyPr wrap="none" anchor="ctr"/>
            <a:lstStyle/>
            <a:p>
              <a:pPr lvl="0"/>
              <a:endParaRPr lang="en-US"/>
            </a:p>
          </p:txBody>
        </p:sp>
        <p:sp>
          <p:nvSpPr>
            <p:cNvPr id="168" name="Line 11"/>
            <p:cNvSpPr>
              <a:spLocks noChangeShapeType="1"/>
            </p:cNvSpPr>
            <p:nvPr/>
          </p:nvSpPr>
          <p:spPr bwMode="auto">
            <a:xfrm>
              <a:off x="2043377" y="709356"/>
              <a:ext cx="0" cy="4145368"/>
            </a:xfrm>
            <a:prstGeom prst="line">
              <a:avLst/>
            </a:prstGeom>
            <a:noFill/>
            <a:ln w="38100">
              <a:solidFill>
                <a:schemeClr val="tx1"/>
              </a:solidFill>
              <a:round/>
              <a:headEnd/>
              <a:tailEnd/>
            </a:ln>
          </p:spPr>
          <p:txBody>
            <a:bodyPr wrap="none" anchor="ctr"/>
            <a:lstStyle/>
            <a:p>
              <a:pPr lvl="0"/>
              <a:endParaRPr lang="en-US"/>
            </a:p>
          </p:txBody>
        </p:sp>
        <p:sp>
          <p:nvSpPr>
            <p:cNvPr id="169" name="Line 15"/>
            <p:cNvSpPr>
              <a:spLocks noChangeShapeType="1"/>
            </p:cNvSpPr>
            <p:nvPr/>
          </p:nvSpPr>
          <p:spPr bwMode="auto">
            <a:xfrm>
              <a:off x="2457672" y="709356"/>
              <a:ext cx="0" cy="4145368"/>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871967" y="709356"/>
              <a:ext cx="0" cy="4145368"/>
            </a:xfrm>
            <a:prstGeom prst="line">
              <a:avLst/>
            </a:prstGeom>
            <a:noFill/>
            <a:ln w="9525">
              <a:solidFill>
                <a:schemeClr val="tx1"/>
              </a:solidFill>
              <a:round/>
              <a:headEnd/>
              <a:tailEnd/>
            </a:ln>
          </p:spPr>
          <p:txBody>
            <a:bodyPr wrap="none" anchor="ctr"/>
            <a:lstStyle/>
            <a:p>
              <a:pPr lvl="0"/>
              <a:endParaRPr lang="en-US"/>
            </a:p>
          </p:txBody>
        </p:sp>
        <p:sp>
          <p:nvSpPr>
            <p:cNvPr id="171" name="Line 21"/>
            <p:cNvSpPr>
              <a:spLocks noChangeShapeType="1"/>
            </p:cNvSpPr>
            <p:nvPr/>
          </p:nvSpPr>
          <p:spPr bwMode="auto">
            <a:xfrm>
              <a:off x="3702778" y="709356"/>
              <a:ext cx="0" cy="4145368"/>
            </a:xfrm>
            <a:prstGeom prst="line">
              <a:avLst/>
            </a:prstGeom>
            <a:noFill/>
            <a:ln w="38100">
              <a:solidFill>
                <a:schemeClr val="tx1"/>
              </a:solidFill>
              <a:round/>
              <a:headEnd/>
              <a:tailEnd/>
            </a:ln>
          </p:spPr>
          <p:txBody>
            <a:bodyPr wrap="none" anchor="ctr"/>
            <a:lstStyle/>
            <a:p>
              <a:pPr lvl="0"/>
              <a:endParaRPr lang="en-US"/>
            </a:p>
          </p:txBody>
        </p:sp>
        <p:sp>
          <p:nvSpPr>
            <p:cNvPr id="172" name="Line 23"/>
            <p:cNvSpPr>
              <a:spLocks noChangeShapeType="1"/>
            </p:cNvSpPr>
            <p:nvPr/>
          </p:nvSpPr>
          <p:spPr bwMode="auto">
            <a:xfrm>
              <a:off x="4117073" y="709356"/>
              <a:ext cx="0" cy="4145368"/>
            </a:xfrm>
            <a:prstGeom prst="line">
              <a:avLst/>
            </a:prstGeom>
            <a:noFill/>
            <a:ln w="9525">
              <a:solidFill>
                <a:schemeClr val="tx1"/>
              </a:solidFill>
              <a:round/>
              <a:headEnd/>
              <a:tailEnd/>
            </a:ln>
          </p:spPr>
          <p:txBody>
            <a:bodyPr wrap="none" anchor="ctr"/>
            <a:lstStyle/>
            <a:p>
              <a:pPr lvl="0"/>
              <a:endParaRPr lang="en-US"/>
            </a:p>
          </p:txBody>
        </p:sp>
        <p:sp>
          <p:nvSpPr>
            <p:cNvPr id="173" name="Line 25"/>
            <p:cNvSpPr>
              <a:spLocks noChangeShapeType="1"/>
            </p:cNvSpPr>
            <p:nvPr/>
          </p:nvSpPr>
          <p:spPr bwMode="auto">
            <a:xfrm>
              <a:off x="4531368" y="709356"/>
              <a:ext cx="0" cy="4145368"/>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4945663" y="709356"/>
              <a:ext cx="0" cy="4145368"/>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5782626" y="709356"/>
              <a:ext cx="0" cy="4145368"/>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6196921" y="709356"/>
              <a:ext cx="0" cy="4145368"/>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6611216" y="709356"/>
              <a:ext cx="0" cy="4145368"/>
            </a:xfrm>
            <a:prstGeom prst="line">
              <a:avLst/>
            </a:prstGeom>
            <a:noFill/>
            <a:ln w="9525">
              <a:solidFill>
                <a:schemeClr val="tx1"/>
              </a:solidFill>
              <a:round/>
              <a:headEnd/>
              <a:tailEnd/>
            </a:ln>
          </p:spPr>
          <p:txBody>
            <a:bodyPr wrap="none" anchor="ctr"/>
            <a:lstStyle/>
            <a:p>
              <a:pPr lvl="0"/>
              <a:endParaRPr lang="en-US"/>
            </a:p>
          </p:txBody>
        </p:sp>
        <p:sp>
          <p:nvSpPr>
            <p:cNvPr id="181" name="Line 43"/>
            <p:cNvSpPr>
              <a:spLocks noChangeShapeType="1"/>
            </p:cNvSpPr>
            <p:nvPr/>
          </p:nvSpPr>
          <p:spPr bwMode="auto">
            <a:xfrm>
              <a:off x="7025511" y="709356"/>
              <a:ext cx="0" cy="4145368"/>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386197" y="4891563"/>
              <a:ext cx="8301038" cy="0"/>
            </a:xfrm>
            <a:prstGeom prst="line">
              <a:avLst/>
            </a:prstGeom>
            <a:noFill/>
            <a:ln w="38100">
              <a:solidFill>
                <a:srgbClr val="A9A9A9"/>
              </a:solidFill>
              <a:round/>
              <a:headEnd/>
              <a:tailEnd/>
            </a:ln>
          </p:spPr>
          <p:txBody>
            <a:bodyPr wrap="none" anchor="ctr"/>
            <a:lstStyle/>
            <a:p>
              <a:endParaRPr lang="en-US" sz="1350"/>
            </a:p>
          </p:txBody>
        </p:sp>
        <p:sp>
          <p:nvSpPr>
            <p:cNvPr id="3" name="Line 31">
              <a:extLst>
                <a:ext uri="{FF2B5EF4-FFF2-40B4-BE49-F238E27FC236}">
                  <a16:creationId xmlns:a16="http://schemas.microsoft.com/office/drawing/2014/main" id="{ABFA0A4C-D35F-B208-7CD6-EA46E991E3E6}"/>
                </a:ext>
              </a:extLst>
            </p:cNvPr>
            <p:cNvSpPr>
              <a:spLocks noChangeShapeType="1"/>
            </p:cNvSpPr>
            <p:nvPr userDrawn="1"/>
          </p:nvSpPr>
          <p:spPr bwMode="auto">
            <a:xfrm>
              <a:off x="7439806" y="720240"/>
              <a:ext cx="0" cy="4145368"/>
            </a:xfrm>
            <a:prstGeom prst="line">
              <a:avLst/>
            </a:prstGeom>
            <a:noFill/>
            <a:ln w="9525">
              <a:solidFill>
                <a:schemeClr val="tx1"/>
              </a:solidFill>
              <a:round/>
              <a:headEnd/>
              <a:tailEnd/>
            </a:ln>
          </p:spPr>
          <p:txBody>
            <a:bodyPr wrap="none" anchor="ctr"/>
            <a:lstStyle/>
            <a:p>
              <a:endParaRPr lang="en-US" sz="1350"/>
            </a:p>
          </p:txBody>
        </p:sp>
        <p:sp>
          <p:nvSpPr>
            <p:cNvPr id="4" name="Line 33">
              <a:extLst>
                <a:ext uri="{FF2B5EF4-FFF2-40B4-BE49-F238E27FC236}">
                  <a16:creationId xmlns:a16="http://schemas.microsoft.com/office/drawing/2014/main" id="{ECA7AE8A-AA6F-886A-F434-02799677BDEA}"/>
                </a:ext>
              </a:extLst>
            </p:cNvPr>
            <p:cNvSpPr>
              <a:spLocks noChangeShapeType="1"/>
            </p:cNvSpPr>
            <p:nvPr userDrawn="1"/>
          </p:nvSpPr>
          <p:spPr bwMode="auto">
            <a:xfrm>
              <a:off x="7854101" y="720240"/>
              <a:ext cx="0" cy="4145368"/>
            </a:xfrm>
            <a:prstGeom prst="line">
              <a:avLst/>
            </a:prstGeom>
            <a:noFill/>
            <a:ln w="9525">
              <a:solidFill>
                <a:schemeClr val="tx1"/>
              </a:solidFill>
              <a:round/>
              <a:headEnd/>
              <a:tailEnd/>
            </a:ln>
          </p:spPr>
          <p:txBody>
            <a:bodyPr wrap="none" anchor="ctr"/>
            <a:lstStyle/>
            <a:p>
              <a:endParaRPr lang="en-US" sz="1350"/>
            </a:p>
          </p:txBody>
        </p:sp>
        <p:sp>
          <p:nvSpPr>
            <p:cNvPr id="5" name="Line 35">
              <a:extLst>
                <a:ext uri="{FF2B5EF4-FFF2-40B4-BE49-F238E27FC236}">
                  <a16:creationId xmlns:a16="http://schemas.microsoft.com/office/drawing/2014/main" id="{431064F7-3088-5B48-BCF5-B93308816FFA}"/>
                </a:ext>
              </a:extLst>
            </p:cNvPr>
            <p:cNvSpPr>
              <a:spLocks noChangeShapeType="1"/>
            </p:cNvSpPr>
            <p:nvPr userDrawn="1"/>
          </p:nvSpPr>
          <p:spPr bwMode="auto">
            <a:xfrm>
              <a:off x="8268396" y="720240"/>
              <a:ext cx="0" cy="4145368"/>
            </a:xfrm>
            <a:prstGeom prst="line">
              <a:avLst/>
            </a:prstGeom>
            <a:noFill/>
            <a:ln w="9525">
              <a:solidFill>
                <a:schemeClr val="tx1"/>
              </a:solidFill>
              <a:round/>
              <a:headEnd/>
              <a:tailEnd/>
            </a:ln>
          </p:spPr>
          <p:txBody>
            <a:bodyPr wrap="none" anchor="ctr"/>
            <a:lstStyle/>
            <a:p>
              <a:pPr lvl="0"/>
              <a:endParaRPr lang="en-US"/>
            </a:p>
          </p:txBody>
        </p:sp>
        <p:sp>
          <p:nvSpPr>
            <p:cNvPr id="6" name="Line 43">
              <a:extLst>
                <a:ext uri="{FF2B5EF4-FFF2-40B4-BE49-F238E27FC236}">
                  <a16:creationId xmlns:a16="http://schemas.microsoft.com/office/drawing/2014/main" id="{835EC48D-70C1-832A-5E67-E968FBB3D4F1}"/>
                </a:ext>
              </a:extLst>
            </p:cNvPr>
            <p:cNvSpPr>
              <a:spLocks noChangeShapeType="1"/>
            </p:cNvSpPr>
            <p:nvPr userDrawn="1"/>
          </p:nvSpPr>
          <p:spPr bwMode="auto">
            <a:xfrm>
              <a:off x="8682691" y="720240"/>
              <a:ext cx="0" cy="4145368"/>
            </a:xfrm>
            <a:prstGeom prst="line">
              <a:avLst/>
            </a:prstGeom>
            <a:noFill/>
            <a:ln w="38100">
              <a:solidFill>
                <a:schemeClr val="tx1"/>
              </a:solidFill>
              <a:round/>
              <a:headEnd/>
              <a:tailEnd/>
            </a:ln>
          </p:spPr>
          <p:txBody>
            <a:bodyPr wrap="none" anchor="ctr"/>
            <a:lstStyle/>
            <a:p>
              <a:endParaRPr lang="en-US" sz="1350"/>
            </a:p>
          </p:txBody>
        </p:sp>
      </p:grpSp>
      <p:sp>
        <p:nvSpPr>
          <p:cNvPr id="7" name="Text Box 39">
            <a:extLst>
              <a:ext uri="{FF2B5EF4-FFF2-40B4-BE49-F238E27FC236}">
                <a16:creationId xmlns:a16="http://schemas.microsoft.com/office/drawing/2014/main" id="{75D749CB-DAD9-D6EC-EFDF-6D0CA1B151F8}"/>
              </a:ext>
            </a:extLst>
          </p:cNvPr>
          <p:cNvSpPr txBox="1">
            <a:spLocks noChangeArrowheads="1"/>
          </p:cNvSpPr>
          <p:nvPr userDrawn="1"/>
        </p:nvSpPr>
        <p:spPr bwMode="auto">
          <a:xfrm>
            <a:off x="5896836" y="367609"/>
            <a:ext cx="714380" cy="285750"/>
          </a:xfrm>
          <a:prstGeom prst="rect">
            <a:avLst/>
          </a:prstGeom>
          <a:noFill/>
          <a:ln w="9525">
            <a:noFill/>
            <a:miter lim="800000"/>
            <a:headEnd/>
            <a:tailEnd/>
          </a:ln>
        </p:spPr>
        <p:txBody>
          <a:bodyPr wrap="none" anchorCtr="1"/>
          <a:lstStyle/>
          <a:p>
            <a:r>
              <a:rPr lang="en-US" sz="1500"/>
              <a:t>2027</a:t>
            </a:r>
          </a:p>
        </p:txBody>
      </p:sp>
    </p:spTree>
    <p:extLst>
      <p:ext uri="{BB962C8B-B14F-4D97-AF65-F5344CB8AC3E}">
        <p14:creationId xmlns:p14="http://schemas.microsoft.com/office/powerpoint/2010/main" val="1797304455"/>
      </p:ext>
    </p:extLst>
  </p:cSld>
  <p:clrMapOvr>
    <a:overrideClrMapping bg1="lt1" tx1="dk1" bg2="lt2" tx2="dk2" accent1="accent1" accent2="accent2" accent3="accent3" accent4="accent4" accent5="accent5" accent6="accent6" hlink="hlink" folHlink="folHlink"/>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78697"/>
            <a:ext cx="8686800" cy="3808274"/>
          </a:xfrm>
        </p:spPr>
        <p:txBody>
          <a:bodyPr>
            <a:normAutofit/>
          </a:bodyPr>
          <a:lstStyle>
            <a:lvl1pPr>
              <a:spcAft>
                <a:spcPts val="0"/>
              </a:spcAft>
              <a:defRPr sz="2100"/>
            </a:lvl1pPr>
            <a:lvl2pPr>
              <a:spcBef>
                <a:spcPts val="900"/>
              </a:spcBef>
              <a:defRPr sz="1800"/>
            </a:lvl2pPr>
            <a:lvl3pPr>
              <a:defRPr sz="1500"/>
            </a:lvl3pPr>
            <a:lvl4pPr>
              <a:defRPr sz="135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1">
            <a:extLst>
              <a:ext uri="{FF2B5EF4-FFF2-40B4-BE49-F238E27FC236}">
                <a16:creationId xmlns:a16="http://schemas.microsoft.com/office/drawing/2014/main" id="{89806406-CEAB-144B-ABBA-2CC5A40A6F5F}"/>
              </a:ext>
            </a:extLst>
          </p:cNvPr>
          <p:cNvSpPr>
            <a:spLocks noGrp="1"/>
          </p:cNvSpPr>
          <p:nvPr>
            <p:ph type="title" hasCustomPrompt="1"/>
          </p:nvPr>
        </p:nvSpPr>
        <p:spPr>
          <a:xfrm>
            <a:off x="228600" y="239000"/>
            <a:ext cx="8686800" cy="617403"/>
          </a:xfrm>
        </p:spPr>
        <p:txBody>
          <a:bodyPr anchor="t"/>
          <a:lstStyle>
            <a:lvl1pPr>
              <a:defRPr sz="2700" cap="none" baseline="0"/>
            </a:lvl1pPr>
          </a:lstStyle>
          <a:p>
            <a:r>
              <a:rPr lang="en-US"/>
              <a:t>Click to Edit Slide Title</a:t>
            </a:r>
          </a:p>
        </p:txBody>
      </p:sp>
    </p:spTree>
    <p:extLst>
      <p:ext uri="{BB962C8B-B14F-4D97-AF65-F5344CB8AC3E}">
        <p14:creationId xmlns:p14="http://schemas.microsoft.com/office/powerpoint/2010/main" val="139522658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slideLayout" Target="../slideLayouts/slideLayout85.xml"/><Relationship Id="rId47" Type="http://schemas.openxmlformats.org/officeDocument/2006/relationships/slideLayout" Target="../slideLayouts/slideLayout90.xml"/><Relationship Id="rId50" Type="http://schemas.openxmlformats.org/officeDocument/2006/relationships/slideLayout" Target="../slideLayouts/slideLayout93.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9" Type="http://schemas.openxmlformats.org/officeDocument/2006/relationships/slideLayout" Target="../slideLayouts/slideLayout72.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45" Type="http://schemas.openxmlformats.org/officeDocument/2006/relationships/slideLayout" Target="../slideLayouts/slideLayout88.xml"/><Relationship Id="rId53" Type="http://schemas.openxmlformats.org/officeDocument/2006/relationships/theme" Target="../theme/theme2.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4" Type="http://schemas.openxmlformats.org/officeDocument/2006/relationships/slideLayout" Target="../slideLayouts/slideLayout87.xml"/><Relationship Id="rId52" Type="http://schemas.openxmlformats.org/officeDocument/2006/relationships/slideLayout" Target="../slideLayouts/slideLayout95.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slideLayout" Target="../slideLayouts/slideLayout86.xml"/><Relationship Id="rId48" Type="http://schemas.openxmlformats.org/officeDocument/2006/relationships/slideLayout" Target="../slideLayouts/slideLayout91.xml"/><Relationship Id="rId8" Type="http://schemas.openxmlformats.org/officeDocument/2006/relationships/slideLayout" Target="../slideLayouts/slideLayout51.xml"/><Relationship Id="rId51" Type="http://schemas.openxmlformats.org/officeDocument/2006/relationships/slideLayout" Target="../slideLayouts/slideLayout94.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 Id="rId46" Type="http://schemas.openxmlformats.org/officeDocument/2006/relationships/slideLayout" Target="../slideLayouts/slideLayout89.xml"/><Relationship Id="rId20" Type="http://schemas.openxmlformats.org/officeDocument/2006/relationships/slideLayout" Target="../slideLayouts/slideLayout63.xml"/><Relationship Id="rId41" Type="http://schemas.openxmlformats.org/officeDocument/2006/relationships/slideLayout" Target="../slideLayouts/slideLayout84.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49" Type="http://schemas.openxmlformats.org/officeDocument/2006/relationships/slideLayout" Target="../slideLayouts/slideLayout9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hc" descr=" "/>
          <p:cNvSpPr txBox="1"/>
          <p:nvPr userDrawn="1"/>
        </p:nvSpPr>
        <p:spPr>
          <a:xfrm>
            <a:off x="0" y="0"/>
            <a:ext cx="9144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 </a:t>
            </a:r>
          </a:p>
        </p:txBody>
      </p:sp>
      <p:sp>
        <p:nvSpPr>
          <p:cNvPr id="3" name="fc" descr=" "/>
          <p:cNvSpPr txBox="1"/>
          <p:nvPr userDrawn="1"/>
        </p:nvSpPr>
        <p:spPr>
          <a:xfrm>
            <a:off x="0" y="4823460"/>
            <a:ext cx="9144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 </a:t>
            </a:r>
          </a:p>
        </p:txBody>
      </p:sp>
      <p:sp>
        <p:nvSpPr>
          <p:cNvPr id="5" name="TextBox 4">
            <a:extLst>
              <a:ext uri="{FF2B5EF4-FFF2-40B4-BE49-F238E27FC236}">
                <a16:creationId xmlns:a16="http://schemas.microsoft.com/office/drawing/2014/main" id="{BDFF4C6F-B8AD-459D-80F2-02C5EFD761A2}"/>
              </a:ext>
            </a:extLst>
          </p:cNvPr>
          <p:cNvSpPr txBox="1"/>
          <p:nvPr>
            <p:extLst>
              <p:ext uri="{1162E1C5-73C7-4A58-AE30-91384D911F3F}">
                <p184:classification xmlns:p184="http://schemas.microsoft.com/office/powerpoint/2018/4/main" val="ftr"/>
              </p:ext>
            </p:extLst>
          </p:nvPr>
        </p:nvSpPr>
        <p:spPr>
          <a:xfrm>
            <a:off x="4133025" y="4991100"/>
            <a:ext cx="90646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General Business</a:t>
            </a:r>
          </a:p>
        </p:txBody>
      </p:sp>
    </p:spTree>
    <p:extLst>
      <p:ext uri="{BB962C8B-B14F-4D97-AF65-F5344CB8AC3E}">
        <p14:creationId xmlns:p14="http://schemas.microsoft.com/office/powerpoint/2010/main" val="2226970240"/>
      </p:ext>
    </p:extLst>
  </p:cSld>
  <p:clrMap bg1="lt1" tx1="dk1" bg2="lt2" tx2="dk2" accent1="accent1" accent2="accent2" accent3="accent3" accent4="accent4" accent5="accent5" accent6="accent6" hlink="hlink" folHlink="folHlink"/>
  <p:sldLayoutIdLst>
    <p:sldLayoutId id="2147483699" r:id="rId1"/>
    <p:sldLayoutId id="2147483685" r:id="rId2"/>
    <p:sldLayoutId id="2147483698" r:id="rId3"/>
    <p:sldLayoutId id="2147483701" r:id="rId4"/>
    <p:sldLayoutId id="2147483702" r:id="rId5"/>
    <p:sldLayoutId id="2147483703" r:id="rId6"/>
    <p:sldLayoutId id="2147483705" r:id="rId7"/>
    <p:sldLayoutId id="2147483704" r:id="rId8"/>
    <p:sldLayoutId id="2147483706" r:id="rId9"/>
    <p:sldLayoutId id="2147483708" r:id="rId10"/>
    <p:sldLayoutId id="2147483707" r:id="rId11"/>
    <p:sldLayoutId id="2147483709" r:id="rId12"/>
    <p:sldLayoutId id="2147483710" r:id="rId13"/>
    <p:sldLayoutId id="2147483711" r:id="rId14"/>
    <p:sldLayoutId id="2147483714" r:id="rId15"/>
    <p:sldLayoutId id="2147483712" r:id="rId16"/>
    <p:sldLayoutId id="2147483713" r:id="rId17"/>
    <p:sldLayoutId id="2147483715" r:id="rId18"/>
    <p:sldLayoutId id="2147483716" r:id="rId19"/>
    <p:sldLayoutId id="2147483717" r:id="rId20"/>
    <p:sldLayoutId id="2147483718" r:id="rId21"/>
    <p:sldLayoutId id="2147483732" r:id="rId22"/>
    <p:sldLayoutId id="2147483731" r:id="rId23"/>
    <p:sldLayoutId id="2147483733" r:id="rId24"/>
    <p:sldLayoutId id="2147483734" r:id="rId25"/>
    <p:sldLayoutId id="2147483735" r:id="rId26"/>
    <p:sldLayoutId id="2147483744" r:id="rId27"/>
    <p:sldLayoutId id="2147483745" r:id="rId28"/>
    <p:sldLayoutId id="2147483746" r:id="rId29"/>
    <p:sldLayoutId id="2147483747" r:id="rId30"/>
    <p:sldLayoutId id="2147483748" r:id="rId31"/>
    <p:sldLayoutId id="2147483749" r:id="rId32"/>
    <p:sldLayoutId id="2147483721" r:id="rId33"/>
    <p:sldLayoutId id="2147483722" r:id="rId34"/>
    <p:sldLayoutId id="2147483727" r:id="rId35"/>
    <p:sldLayoutId id="2147483737" r:id="rId36"/>
    <p:sldLayoutId id="2147483738" r:id="rId37"/>
    <p:sldLayoutId id="2147483739" r:id="rId38"/>
    <p:sldLayoutId id="2147483740" r:id="rId39"/>
    <p:sldLayoutId id="2147483728" r:id="rId40"/>
    <p:sldLayoutId id="2147483729" r:id="rId41"/>
    <p:sldLayoutId id="2147483741" r:id="rId42"/>
    <p:sldLayoutId id="2147483743" r:id="rId4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hc" descr=" "/>
          <p:cNvSpPr txBox="1"/>
          <p:nvPr userDrawn="1"/>
        </p:nvSpPr>
        <p:spPr>
          <a:xfrm>
            <a:off x="0" y="0"/>
            <a:ext cx="9144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 </a:t>
            </a:r>
          </a:p>
        </p:txBody>
      </p:sp>
      <p:sp>
        <p:nvSpPr>
          <p:cNvPr id="3" name="fc" descr=" "/>
          <p:cNvSpPr txBox="1"/>
          <p:nvPr userDrawn="1"/>
        </p:nvSpPr>
        <p:spPr>
          <a:xfrm>
            <a:off x="0" y="4823460"/>
            <a:ext cx="9144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 </a:t>
            </a:r>
          </a:p>
        </p:txBody>
      </p:sp>
      <p:sp>
        <p:nvSpPr>
          <p:cNvPr id="5" name="TextBox 4">
            <a:extLst>
              <a:ext uri="{FF2B5EF4-FFF2-40B4-BE49-F238E27FC236}">
                <a16:creationId xmlns:a16="http://schemas.microsoft.com/office/drawing/2014/main" id="{BDFF4C6F-B8AD-459D-80F2-02C5EFD761A2}"/>
              </a:ext>
            </a:extLst>
          </p:cNvPr>
          <p:cNvSpPr txBox="1"/>
          <p:nvPr>
            <p:extLst>
              <p:ext uri="{1162E1C5-73C7-4A58-AE30-91384D911F3F}">
                <p184:classification xmlns:p184="http://schemas.microsoft.com/office/powerpoint/2018/4/main" val="ftr"/>
              </p:ext>
            </p:extLst>
          </p:nvPr>
        </p:nvSpPr>
        <p:spPr>
          <a:xfrm>
            <a:off x="4133025" y="4991100"/>
            <a:ext cx="90646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General Business</a:t>
            </a:r>
          </a:p>
        </p:txBody>
      </p:sp>
    </p:spTree>
    <p:extLst>
      <p:ext uri="{BB962C8B-B14F-4D97-AF65-F5344CB8AC3E}">
        <p14:creationId xmlns:p14="http://schemas.microsoft.com/office/powerpoint/2010/main" val="415408060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801" r:id="rId3"/>
    <p:sldLayoutId id="214748380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776" r:id="rId28"/>
    <p:sldLayoutId id="2147483777" r:id="rId29"/>
    <p:sldLayoutId id="2147483778" r:id="rId30"/>
    <p:sldLayoutId id="2147483779" r:id="rId31"/>
    <p:sldLayoutId id="2147483780" r:id="rId32"/>
    <p:sldLayoutId id="2147483781" r:id="rId33"/>
    <p:sldLayoutId id="2147483782" r:id="rId34"/>
    <p:sldLayoutId id="2147483783" r:id="rId35"/>
    <p:sldLayoutId id="2147483784" r:id="rId36"/>
    <p:sldLayoutId id="2147483785" r:id="rId37"/>
    <p:sldLayoutId id="2147483786" r:id="rId38"/>
    <p:sldLayoutId id="2147483787" r:id="rId39"/>
    <p:sldLayoutId id="2147483788" r:id="rId40"/>
    <p:sldLayoutId id="2147483789" r:id="rId41"/>
    <p:sldLayoutId id="2147483790" r:id="rId42"/>
    <p:sldLayoutId id="2147483791" r:id="rId43"/>
    <p:sldLayoutId id="2147483792" r:id="rId44"/>
    <p:sldLayoutId id="2147483793" r:id="rId45"/>
    <p:sldLayoutId id="2147483794" r:id="rId46"/>
    <p:sldLayoutId id="2147483795" r:id="rId47"/>
    <p:sldLayoutId id="2147483796" r:id="rId48"/>
    <p:sldLayoutId id="2147483797" r:id="rId49"/>
    <p:sldLayoutId id="2147483798" r:id="rId50"/>
    <p:sldLayoutId id="2147483799" r:id="rId51"/>
    <p:sldLayoutId id="2147483800" r:id="rId5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B2B00C-5B00-4978-819D-8478CB6A6F03}"/>
              </a:ext>
            </a:extLst>
          </p:cNvPr>
          <p:cNvSpPr>
            <a:spLocks noGrp="1"/>
          </p:cNvSpPr>
          <p:nvPr>
            <p:ph type="body" sz="quarter" idx="10"/>
          </p:nvPr>
        </p:nvSpPr>
        <p:spPr/>
        <p:txBody>
          <a:bodyPr lIns="25717" tIns="25717" rIns="25717" bIns="25717" anchor="t">
            <a:spAutoFit/>
          </a:bodyPr>
          <a:lstStyle/>
          <a:p>
            <a:r>
              <a:rPr lang="en-US" sz="1400" dirty="0"/>
              <a:t>2024</a:t>
            </a:r>
            <a:endParaRPr lang="en-US"/>
          </a:p>
        </p:txBody>
      </p:sp>
      <p:sp>
        <p:nvSpPr>
          <p:cNvPr id="3" name="Text Placeholder 2">
            <a:extLst>
              <a:ext uri="{FF2B5EF4-FFF2-40B4-BE49-F238E27FC236}">
                <a16:creationId xmlns:a16="http://schemas.microsoft.com/office/drawing/2014/main" id="{7FB5AC9E-3371-41E8-81C4-3EE963BA7FBD}"/>
              </a:ext>
            </a:extLst>
          </p:cNvPr>
          <p:cNvSpPr>
            <a:spLocks noGrp="1"/>
          </p:cNvSpPr>
          <p:nvPr>
            <p:ph type="body" sz="quarter" idx="11"/>
          </p:nvPr>
        </p:nvSpPr>
        <p:spPr>
          <a:xfrm>
            <a:off x="2163196" y="3554461"/>
            <a:ext cx="4817603" cy="245836"/>
          </a:xfrm>
        </p:spPr>
        <p:txBody>
          <a:bodyPr wrap="square" lIns="25717" tIns="25717" rIns="25717" bIns="25717" anchor="t">
            <a:spAutoFit/>
          </a:bodyPr>
          <a:lstStyle/>
          <a:p>
            <a:r>
              <a:rPr lang="en-US" sz="1400" dirty="0"/>
              <a:t>Data management Strategy 2024</a:t>
            </a:r>
          </a:p>
        </p:txBody>
      </p:sp>
    </p:spTree>
    <p:extLst>
      <p:ext uri="{BB962C8B-B14F-4D97-AF65-F5344CB8AC3E}">
        <p14:creationId xmlns:p14="http://schemas.microsoft.com/office/powerpoint/2010/main" val="4278530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CA654607-48EF-8018-DDC6-EA689F2F41CA}"/>
              </a:ext>
            </a:extLst>
          </p:cNvPr>
          <p:cNvSpPr>
            <a:spLocks noGrp="1"/>
          </p:cNvSpPr>
          <p:nvPr>
            <p:ph type="body" sz="quarter" idx="10"/>
          </p:nvPr>
        </p:nvSpPr>
        <p:spPr>
          <a:xfrm>
            <a:off x="1029537" y="434178"/>
            <a:ext cx="6094277" cy="494280"/>
          </a:xfrm>
        </p:spPr>
        <p:txBody>
          <a:bodyPr/>
          <a:lstStyle/>
          <a:p>
            <a:r>
              <a:rPr lang="en-US" dirty="0"/>
              <a:t>Executive Road Map</a:t>
            </a:r>
          </a:p>
        </p:txBody>
      </p:sp>
      <p:sp>
        <p:nvSpPr>
          <p:cNvPr id="7" name="Slide Number Placeholder 6">
            <a:extLst>
              <a:ext uri="{FF2B5EF4-FFF2-40B4-BE49-F238E27FC236}">
                <a16:creationId xmlns:a16="http://schemas.microsoft.com/office/drawing/2014/main" id="{C61F020B-9C68-D80C-04E3-B6FBBE56A1C0}"/>
              </a:ext>
            </a:extLst>
          </p:cNvPr>
          <p:cNvSpPr>
            <a:spLocks noGrp="1"/>
          </p:cNvSpPr>
          <p:nvPr>
            <p:ph type="sldNum" sz="quarter" idx="2"/>
          </p:nvPr>
        </p:nvSpPr>
        <p:spPr/>
        <p:txBody>
          <a:bodyPr/>
          <a:lstStyle/>
          <a:p>
            <a:fld id="{86CB4B4D-7CA3-9044-876B-883B54F8677D}" type="slidenum">
              <a:rPr lang="en-US" smtClean="0"/>
              <a:pPr/>
              <a:t>10</a:t>
            </a:fld>
            <a:endParaRPr lang="en-US"/>
          </a:p>
        </p:txBody>
      </p:sp>
      <p:pic>
        <p:nvPicPr>
          <p:cNvPr id="9" name="Picture 8">
            <a:extLst>
              <a:ext uri="{FF2B5EF4-FFF2-40B4-BE49-F238E27FC236}">
                <a16:creationId xmlns:a16="http://schemas.microsoft.com/office/drawing/2014/main" id="{27AFACED-6838-BBAF-4310-176707103BB8}"/>
              </a:ext>
            </a:extLst>
          </p:cNvPr>
          <p:cNvPicPr>
            <a:picLocks noChangeAspect="1"/>
          </p:cNvPicPr>
          <p:nvPr/>
        </p:nvPicPr>
        <p:blipFill>
          <a:blip r:embed="rId3"/>
          <a:stretch>
            <a:fillRect/>
          </a:stretch>
        </p:blipFill>
        <p:spPr>
          <a:xfrm>
            <a:off x="0" y="928458"/>
            <a:ext cx="9144000" cy="4074528"/>
          </a:xfrm>
          <a:prstGeom prst="rect">
            <a:avLst/>
          </a:prstGeom>
        </p:spPr>
      </p:pic>
      <p:sp>
        <p:nvSpPr>
          <p:cNvPr id="10" name="TextBox 9">
            <a:extLst>
              <a:ext uri="{FF2B5EF4-FFF2-40B4-BE49-F238E27FC236}">
                <a16:creationId xmlns:a16="http://schemas.microsoft.com/office/drawing/2014/main" id="{291FF2AE-32F0-2516-A232-0C4FDEAE516C}"/>
              </a:ext>
            </a:extLst>
          </p:cNvPr>
          <p:cNvSpPr txBox="1"/>
          <p:nvPr/>
        </p:nvSpPr>
        <p:spPr>
          <a:xfrm>
            <a:off x="4384964" y="140514"/>
            <a:ext cx="4510123" cy="707886"/>
          </a:xfrm>
          <a:prstGeom prst="rect">
            <a:avLst/>
          </a:prstGeom>
          <a:solidFill>
            <a:schemeClr val="bg1">
              <a:lumMod val="85000"/>
            </a:schemeClr>
          </a:solidFill>
        </p:spPr>
        <p:txBody>
          <a:bodyPr wrap="square" rtlCol="0">
            <a:spAutoFit/>
          </a:bodyPr>
          <a:lstStyle/>
          <a:p>
            <a:r>
              <a:rPr lang="en-US" sz="800" dirty="0"/>
              <a:t>The high-level Data Management plan (DMP) details the various functional areas, timeline and intended deliverable at each stage of the execution of the DMS. The deliverables in each functional area will describe the data we expect to acquire or generate during the course of the effort, how we will manage, describe, analyze, and store those data, and what mechanisms we will use at the end to share and preserve our data.</a:t>
            </a:r>
          </a:p>
        </p:txBody>
      </p:sp>
      <p:sp>
        <p:nvSpPr>
          <p:cNvPr id="14" name="Arrow: Chevron 13">
            <a:extLst>
              <a:ext uri="{FF2B5EF4-FFF2-40B4-BE49-F238E27FC236}">
                <a16:creationId xmlns:a16="http://schemas.microsoft.com/office/drawing/2014/main" id="{7E75AE0F-EFFB-A6CB-780D-EC8A2344F5D5}"/>
              </a:ext>
            </a:extLst>
          </p:cNvPr>
          <p:cNvSpPr/>
          <p:nvPr/>
        </p:nvSpPr>
        <p:spPr>
          <a:xfrm>
            <a:off x="4014354" y="992624"/>
            <a:ext cx="1115291" cy="124691"/>
          </a:xfrm>
          <a:prstGeom prst="chevron">
            <a:avLst/>
          </a:prstGeom>
          <a:solidFill>
            <a:srgbClr val="5252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bg1"/>
                </a:solidFill>
              </a:rPr>
              <a:t>2025-2026</a:t>
            </a:r>
          </a:p>
        </p:txBody>
      </p:sp>
      <p:sp>
        <p:nvSpPr>
          <p:cNvPr id="15" name="Arrow: Chevron 14">
            <a:extLst>
              <a:ext uri="{FF2B5EF4-FFF2-40B4-BE49-F238E27FC236}">
                <a16:creationId xmlns:a16="http://schemas.microsoft.com/office/drawing/2014/main" id="{F15B65D5-6A4C-2A8A-24DD-4CA107286D6F}"/>
              </a:ext>
            </a:extLst>
          </p:cNvPr>
          <p:cNvSpPr/>
          <p:nvPr/>
        </p:nvSpPr>
        <p:spPr>
          <a:xfrm>
            <a:off x="1960418" y="980793"/>
            <a:ext cx="1115291" cy="124691"/>
          </a:xfrm>
          <a:prstGeom prst="chevron">
            <a:avLst/>
          </a:prstGeom>
          <a:solidFill>
            <a:srgbClr val="5252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bg1"/>
                </a:solidFill>
              </a:rPr>
              <a:t>2024</a:t>
            </a:r>
            <a:endParaRPr lang="en-US" sz="700" dirty="0">
              <a:solidFill>
                <a:schemeClr val="bg1"/>
              </a:solidFill>
            </a:endParaRPr>
          </a:p>
        </p:txBody>
      </p:sp>
      <p:sp>
        <p:nvSpPr>
          <p:cNvPr id="16" name="Arrow: Chevron 15">
            <a:extLst>
              <a:ext uri="{FF2B5EF4-FFF2-40B4-BE49-F238E27FC236}">
                <a16:creationId xmlns:a16="http://schemas.microsoft.com/office/drawing/2014/main" id="{09628377-62B6-C9D9-5328-341B1FD15ADA}"/>
              </a:ext>
            </a:extLst>
          </p:cNvPr>
          <p:cNvSpPr/>
          <p:nvPr/>
        </p:nvSpPr>
        <p:spPr>
          <a:xfrm>
            <a:off x="5974772" y="986784"/>
            <a:ext cx="1115291" cy="124691"/>
          </a:xfrm>
          <a:prstGeom prst="chevron">
            <a:avLst/>
          </a:prstGeom>
          <a:solidFill>
            <a:srgbClr val="52525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dirty="0">
                <a:solidFill>
                  <a:schemeClr val="bg1"/>
                </a:solidFill>
              </a:rPr>
              <a:t>2026-2027</a:t>
            </a:r>
          </a:p>
        </p:txBody>
      </p:sp>
    </p:spTree>
    <p:extLst>
      <p:ext uri="{BB962C8B-B14F-4D97-AF65-F5344CB8AC3E}">
        <p14:creationId xmlns:p14="http://schemas.microsoft.com/office/powerpoint/2010/main" val="1702224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8E104A-4173-9939-79BC-FDDDA4620E22}"/>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19AF803A-F429-6105-084C-6174771C6056}"/>
              </a:ext>
            </a:extLst>
          </p:cNvPr>
          <p:cNvSpPr>
            <a:spLocks noGrp="1"/>
          </p:cNvSpPr>
          <p:nvPr>
            <p:ph type="body" sz="quarter" idx="12"/>
          </p:nvPr>
        </p:nvSpPr>
        <p:spPr/>
        <p:txBody>
          <a:bodyPr/>
          <a:lstStyle/>
          <a:p>
            <a:endParaRPr lang="en-US"/>
          </a:p>
        </p:txBody>
      </p:sp>
      <p:sp>
        <p:nvSpPr>
          <p:cNvPr id="5" name="Content Placeholder 4">
            <a:extLst>
              <a:ext uri="{FF2B5EF4-FFF2-40B4-BE49-F238E27FC236}">
                <a16:creationId xmlns:a16="http://schemas.microsoft.com/office/drawing/2014/main" id="{F46A7FBD-49A3-2E26-B482-150C76221C6E}"/>
              </a:ext>
            </a:extLst>
          </p:cNvPr>
          <p:cNvSpPr>
            <a:spLocks noGrp="1"/>
          </p:cNvSpPr>
          <p:nvPr>
            <p:ph idx="13"/>
          </p:nvPr>
        </p:nvSpPr>
        <p:spPr/>
        <p:txBody>
          <a:bodyPr/>
          <a:lstStyle/>
          <a:p>
            <a:endParaRPr lang="en-US"/>
          </a:p>
        </p:txBody>
      </p:sp>
      <p:sp>
        <p:nvSpPr>
          <p:cNvPr id="6" name="Text Placeholder 5">
            <a:extLst>
              <a:ext uri="{FF2B5EF4-FFF2-40B4-BE49-F238E27FC236}">
                <a16:creationId xmlns:a16="http://schemas.microsoft.com/office/drawing/2014/main" id="{F735C46C-346D-6309-5C7E-6E4262B85384}"/>
              </a:ext>
            </a:extLst>
          </p:cNvPr>
          <p:cNvSpPr>
            <a:spLocks noGrp="1"/>
          </p:cNvSpPr>
          <p:nvPr>
            <p:ph type="body" sz="quarter" idx="10"/>
          </p:nvPr>
        </p:nvSpPr>
        <p:spPr/>
        <p:txBody>
          <a:bodyPr/>
          <a:lstStyle/>
          <a:p>
            <a:r>
              <a:rPr lang="en-US" dirty="0"/>
              <a:t>Questions</a:t>
            </a:r>
          </a:p>
        </p:txBody>
      </p:sp>
      <p:sp>
        <p:nvSpPr>
          <p:cNvPr id="7" name="Slide Number Placeholder 6">
            <a:extLst>
              <a:ext uri="{FF2B5EF4-FFF2-40B4-BE49-F238E27FC236}">
                <a16:creationId xmlns:a16="http://schemas.microsoft.com/office/drawing/2014/main" id="{07180867-F208-7DF9-B059-161FEAB351F1}"/>
              </a:ext>
            </a:extLst>
          </p:cNvPr>
          <p:cNvSpPr>
            <a:spLocks noGrp="1"/>
          </p:cNvSpPr>
          <p:nvPr>
            <p:ph type="sldNum" sz="quarter" idx="2"/>
          </p:nvPr>
        </p:nvSpPr>
        <p:spPr/>
        <p:txBody>
          <a:bodyPr/>
          <a:lstStyle/>
          <a:p>
            <a:fld id="{86CB4B4D-7CA3-9044-876B-883B54F8677D}" type="slidenum">
              <a:rPr lang="en-US" smtClean="0"/>
              <a:pPr/>
              <a:t>11</a:t>
            </a:fld>
            <a:endParaRPr lang="en-US"/>
          </a:p>
        </p:txBody>
      </p:sp>
      <p:sp>
        <p:nvSpPr>
          <p:cNvPr id="12" name="Content Placeholder 11">
            <a:extLst>
              <a:ext uri="{FF2B5EF4-FFF2-40B4-BE49-F238E27FC236}">
                <a16:creationId xmlns:a16="http://schemas.microsoft.com/office/drawing/2014/main" id="{ECF2EA4A-2022-2331-91F2-85B4FF48CD1F}"/>
              </a:ext>
            </a:extLst>
          </p:cNvPr>
          <p:cNvSpPr>
            <a:spLocks noGrp="1"/>
          </p:cNvSpPr>
          <p:nvPr>
            <p:ph idx="1"/>
          </p:nvPr>
        </p:nvSpPr>
        <p:spPr/>
        <p:txBody>
          <a:bodyPr/>
          <a:lstStyle/>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26870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E76C71-189A-44CE-9A2C-2FEE70F34300}"/>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90AB669C-830D-4EB6-82EF-6575A3AE4650}"/>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AD20AB09-FE39-4071-A672-6A6BAAFE07EF}"/>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1899D527-C5F6-4BC9-8938-20A6223D917B}"/>
              </a:ext>
            </a:extLst>
          </p:cNvPr>
          <p:cNvSpPr>
            <a:spLocks noGrp="1"/>
          </p:cNvSpPr>
          <p:nvPr>
            <p:ph type="body" sz="quarter" idx="12"/>
          </p:nvPr>
        </p:nvSpPr>
        <p:spPr/>
        <p:txBody>
          <a:bodyPr/>
          <a:lstStyle/>
          <a:p>
            <a:endParaRPr lang="en-US"/>
          </a:p>
        </p:txBody>
      </p:sp>
      <p:sp>
        <p:nvSpPr>
          <p:cNvPr id="6" name="Slide Number Placeholder 5">
            <a:extLst>
              <a:ext uri="{FF2B5EF4-FFF2-40B4-BE49-F238E27FC236}">
                <a16:creationId xmlns:a16="http://schemas.microsoft.com/office/drawing/2014/main" id="{442C53AD-A715-4AB4-A336-409001E1F53B}"/>
              </a:ext>
            </a:extLst>
          </p:cNvPr>
          <p:cNvSpPr>
            <a:spLocks noGrp="1"/>
          </p:cNvSpPr>
          <p:nvPr>
            <p:ph type="sldNum" sz="quarter" idx="2"/>
          </p:nvPr>
        </p:nvSpPr>
        <p:spPr/>
        <p:txBody>
          <a:bodyPr/>
          <a:lstStyle/>
          <a:p>
            <a:fld id="{86CB4B4D-7CA3-9044-876B-883B54F8677D}" type="slidenum">
              <a:rPr lang="en-US" smtClean="0"/>
              <a:pPr/>
              <a:t>12</a:t>
            </a:fld>
            <a:endParaRPr lang="en-US"/>
          </a:p>
        </p:txBody>
      </p:sp>
    </p:spTree>
    <p:extLst>
      <p:ext uri="{BB962C8B-B14F-4D97-AF65-F5344CB8AC3E}">
        <p14:creationId xmlns:p14="http://schemas.microsoft.com/office/powerpoint/2010/main" val="1192376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427B19-1C68-BFAC-C93B-57B39B485910}"/>
              </a:ext>
            </a:extLst>
          </p:cNvPr>
          <p:cNvSpPr>
            <a:spLocks noGrp="1"/>
          </p:cNvSpPr>
          <p:nvPr>
            <p:ph idx="1"/>
          </p:nvPr>
        </p:nvSpPr>
        <p:spPr>
          <a:xfrm>
            <a:off x="886049" y="1023297"/>
            <a:ext cx="4664148" cy="3671252"/>
          </a:xfrm>
        </p:spPr>
        <p:txBody>
          <a:bodyPr/>
          <a:lstStyle/>
          <a:p>
            <a:r>
              <a:rPr lang="en-US" dirty="0"/>
              <a:t>The Data Management Strategy (DMS) is the process of creating strategies/plans for handling the data created, stored, managed and processed by an organization.  Sierra Space’ DMS requires tight coupling with the IT Governance, Business Process Management &amp; Project Management to create and implement a well-planned approach in managing our data assets. The primary objective in establishing the data management strategy is to develop a business strategy that ensures that data is: </a:t>
            </a:r>
          </a:p>
          <a:p>
            <a:pPr marL="171450" indent="-171450">
              <a:buFont typeface="Arial" panose="020B0604020202020204" pitchFamily="34" charset="0"/>
              <a:buChar char="•"/>
            </a:pPr>
            <a:r>
              <a:rPr lang="en-US" dirty="0"/>
              <a:t>Collected, stored, consumed and processed in a standard manner required by the Sierra Space and our partners.</a:t>
            </a:r>
          </a:p>
          <a:p>
            <a:pPr marL="171450" indent="-171450">
              <a:buFont typeface="Arial" panose="020B0604020202020204" pitchFamily="34" charset="0"/>
              <a:buChar char="•"/>
            </a:pPr>
            <a:r>
              <a:rPr lang="en-US" dirty="0"/>
              <a:t>Controlled, monitored, assured and protected using data governance and security.</a:t>
            </a:r>
          </a:p>
          <a:p>
            <a:pPr marL="171450" indent="-171450">
              <a:buFont typeface="Arial" panose="020B0604020202020204" pitchFamily="34" charset="0"/>
              <a:buChar char="•"/>
            </a:pPr>
            <a:r>
              <a:rPr lang="en-US" dirty="0"/>
              <a:t>Stored, categorized and standardized using defined and known data classification and quality framework.</a:t>
            </a:r>
          </a:p>
        </p:txBody>
      </p:sp>
      <p:sp>
        <p:nvSpPr>
          <p:cNvPr id="6" name="Text Placeholder 5">
            <a:extLst>
              <a:ext uri="{FF2B5EF4-FFF2-40B4-BE49-F238E27FC236}">
                <a16:creationId xmlns:a16="http://schemas.microsoft.com/office/drawing/2014/main" id="{7BD2D5F9-0820-C234-4E1F-B1DB1C6040A1}"/>
              </a:ext>
            </a:extLst>
          </p:cNvPr>
          <p:cNvSpPr>
            <a:spLocks noGrp="1"/>
          </p:cNvSpPr>
          <p:nvPr>
            <p:ph type="body" sz="quarter" idx="10"/>
          </p:nvPr>
        </p:nvSpPr>
        <p:spPr>
          <a:xfrm>
            <a:off x="1029536" y="434178"/>
            <a:ext cx="5371263" cy="494280"/>
          </a:xfrm>
        </p:spPr>
        <p:txBody>
          <a:bodyPr/>
          <a:lstStyle/>
          <a:p>
            <a:r>
              <a:rPr lang="en-US" dirty="0"/>
              <a:t>Executive Summary</a:t>
            </a:r>
          </a:p>
        </p:txBody>
      </p:sp>
      <p:sp>
        <p:nvSpPr>
          <p:cNvPr id="7" name="Slide Number Placeholder 6">
            <a:extLst>
              <a:ext uri="{FF2B5EF4-FFF2-40B4-BE49-F238E27FC236}">
                <a16:creationId xmlns:a16="http://schemas.microsoft.com/office/drawing/2014/main" id="{EF3E5371-0269-D7A0-5633-0E4D2065C2FC}"/>
              </a:ext>
            </a:extLst>
          </p:cNvPr>
          <p:cNvSpPr>
            <a:spLocks noGrp="1"/>
          </p:cNvSpPr>
          <p:nvPr>
            <p:ph type="sldNum" sz="quarter" idx="2"/>
          </p:nvPr>
        </p:nvSpPr>
        <p:spPr/>
        <p:txBody>
          <a:bodyPr/>
          <a:lstStyle/>
          <a:p>
            <a:fld id="{86CB4B4D-7CA3-9044-876B-883B54F8677D}" type="slidenum">
              <a:rPr lang="en-US" smtClean="0"/>
              <a:pPr/>
              <a:t>2</a:t>
            </a:fld>
            <a:endParaRPr lang="en-US"/>
          </a:p>
        </p:txBody>
      </p:sp>
      <p:pic>
        <p:nvPicPr>
          <p:cNvPr id="10" name="Picture 9">
            <a:extLst>
              <a:ext uri="{FF2B5EF4-FFF2-40B4-BE49-F238E27FC236}">
                <a16:creationId xmlns:a16="http://schemas.microsoft.com/office/drawing/2014/main" id="{844379B9-19EB-CD17-B47B-C9C98F42BAD6}"/>
              </a:ext>
            </a:extLst>
          </p:cNvPr>
          <p:cNvPicPr>
            <a:picLocks noChangeAspect="1"/>
          </p:cNvPicPr>
          <p:nvPr/>
        </p:nvPicPr>
        <p:blipFill>
          <a:blip r:embed="rId3"/>
          <a:stretch>
            <a:fillRect/>
          </a:stretch>
        </p:blipFill>
        <p:spPr>
          <a:xfrm>
            <a:off x="5659581" y="1151150"/>
            <a:ext cx="3012499" cy="2948252"/>
          </a:xfrm>
          <a:prstGeom prst="rect">
            <a:avLst/>
          </a:prstGeom>
        </p:spPr>
      </p:pic>
      <p:sp>
        <p:nvSpPr>
          <p:cNvPr id="11" name="Content Placeholder 1">
            <a:extLst>
              <a:ext uri="{FF2B5EF4-FFF2-40B4-BE49-F238E27FC236}">
                <a16:creationId xmlns:a16="http://schemas.microsoft.com/office/drawing/2014/main" id="{1010655A-E14E-59EE-D6F0-10665A74B9AF}"/>
              </a:ext>
            </a:extLst>
          </p:cNvPr>
          <p:cNvSpPr txBox="1">
            <a:spLocks/>
          </p:cNvSpPr>
          <p:nvPr/>
        </p:nvSpPr>
        <p:spPr>
          <a:xfrm>
            <a:off x="4990214" y="339339"/>
            <a:ext cx="3671798" cy="589119"/>
          </a:xfrm>
          <a:prstGeom prst="rect">
            <a:avLst/>
          </a:prstGeom>
          <a:solidFill>
            <a:schemeClr val="bg1">
              <a:lumMod val="85000"/>
            </a:schemeClr>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20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200" dirty="0">
                <a:solidFill>
                  <a:schemeClr val="tx1"/>
                </a:solidFill>
              </a:rPr>
              <a:t>The DMS goal is to help Sierra Space gain the best benefits from its data and data assets across all areas of data management.</a:t>
            </a:r>
            <a:endParaRPr lang="en-US" sz="1200" dirty="0">
              <a:ln>
                <a:solidFill>
                  <a:schemeClr val="bg2"/>
                </a:solidFill>
              </a:ln>
              <a:solidFill>
                <a:schemeClr val="tx1"/>
              </a:solidFill>
            </a:endParaRPr>
          </a:p>
        </p:txBody>
      </p:sp>
    </p:spTree>
    <p:extLst>
      <p:ext uri="{BB962C8B-B14F-4D97-AF65-F5344CB8AC3E}">
        <p14:creationId xmlns:p14="http://schemas.microsoft.com/office/powerpoint/2010/main" val="24585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A7773A-E160-037E-1DDB-B74B8E811D80}"/>
              </a:ext>
            </a:extLst>
          </p:cNvPr>
          <p:cNvSpPr>
            <a:spLocks noGrp="1"/>
          </p:cNvSpPr>
          <p:nvPr>
            <p:ph idx="1"/>
          </p:nvPr>
        </p:nvSpPr>
        <p:spPr>
          <a:xfrm>
            <a:off x="1029536" y="1161019"/>
            <a:ext cx="7449445" cy="2742237"/>
          </a:xfrm>
        </p:spPr>
        <p:txBody>
          <a:bodyPr/>
          <a:lstStyle/>
          <a:p>
            <a:r>
              <a:rPr lang="en-US" dirty="0"/>
              <a:t>Organizations make decisions about how they engage with, operate on and leverage their data - at an enterprise or project level. Organizations that form a holistic point of view in adopting an enterprise-grade data strategy are well positioned to optimize their technology investments and lower their costs. Such a strategy treats data as an asset from which valuable insights can be derived. These insights can be used to gain a competitive advantage by being integrated into business operations. </a:t>
            </a:r>
          </a:p>
          <a:p>
            <a:pPr marL="171450" indent="-171450">
              <a:buFont typeface="Wingdings" panose="05000000000000000000" pitchFamily="2" charset="2"/>
              <a:buChar char="Ø"/>
            </a:pPr>
            <a:r>
              <a:rPr lang="en-US" dirty="0"/>
              <a:t>Sierra Space aims for a smooth transition to becoming data driven — aligning operational decisions to the systematic (and automatic as much as possible) interpretation of data needs a plan for advancing its digital transformation journey and treating data as an asset. </a:t>
            </a:r>
            <a:r>
              <a:rPr lang="en-US" dirty="0">
                <a:highlight>
                  <a:srgbClr val="FFFF00"/>
                </a:highlight>
              </a:rPr>
              <a:t>Implementing a data management strategy (DMS) is the first step toward enabling such a plan and increasing Sierra Space’ AI and Analytics IQ</a:t>
            </a:r>
            <a:r>
              <a:rPr lang="en-US" dirty="0"/>
              <a:t>. </a:t>
            </a:r>
          </a:p>
          <a:p>
            <a:pPr marL="171450" indent="-171450">
              <a:buFont typeface="Wingdings" panose="05000000000000000000" pitchFamily="2" charset="2"/>
              <a:buChar char="Ø"/>
            </a:pPr>
            <a:r>
              <a:rPr lang="en-US" dirty="0"/>
              <a:t>A DMS ensures that all data initiatives follow a common method and structure that is repeatable. This uniformity enables efficient communication throughout the enterprise for rationalizing and defining all solution designs that leverage data in some manner. Creating a data strategy is both achievable and valuable. It’s also an essential component of Sierra Space’ digital transformation journey</a:t>
            </a:r>
          </a:p>
        </p:txBody>
      </p:sp>
      <p:sp>
        <p:nvSpPr>
          <p:cNvPr id="6" name="Text Placeholder 5">
            <a:extLst>
              <a:ext uri="{FF2B5EF4-FFF2-40B4-BE49-F238E27FC236}">
                <a16:creationId xmlns:a16="http://schemas.microsoft.com/office/drawing/2014/main" id="{5530F18D-74D0-3C33-0266-6723BC81E810}"/>
              </a:ext>
            </a:extLst>
          </p:cNvPr>
          <p:cNvSpPr>
            <a:spLocks noGrp="1"/>
          </p:cNvSpPr>
          <p:nvPr>
            <p:ph type="body" sz="quarter" idx="10"/>
          </p:nvPr>
        </p:nvSpPr>
        <p:spPr>
          <a:xfrm>
            <a:off x="1029537" y="434178"/>
            <a:ext cx="5863099" cy="494280"/>
          </a:xfrm>
        </p:spPr>
        <p:txBody>
          <a:bodyPr/>
          <a:lstStyle/>
          <a:p>
            <a:r>
              <a:rPr lang="en-US" dirty="0"/>
              <a:t>Data Management Strategy Overview</a:t>
            </a:r>
          </a:p>
        </p:txBody>
      </p:sp>
      <p:sp>
        <p:nvSpPr>
          <p:cNvPr id="7" name="Slide Number Placeholder 6">
            <a:extLst>
              <a:ext uri="{FF2B5EF4-FFF2-40B4-BE49-F238E27FC236}">
                <a16:creationId xmlns:a16="http://schemas.microsoft.com/office/drawing/2014/main" id="{4E4A976F-7F4B-B08F-AB7F-45F54D660029}"/>
              </a:ext>
            </a:extLst>
          </p:cNvPr>
          <p:cNvSpPr>
            <a:spLocks noGrp="1"/>
          </p:cNvSpPr>
          <p:nvPr>
            <p:ph type="sldNum" sz="quarter" idx="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425246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285152-E414-562B-5DE6-31563BE1F4D7}"/>
              </a:ext>
            </a:extLst>
          </p:cNvPr>
          <p:cNvSpPr>
            <a:spLocks noGrp="1"/>
          </p:cNvSpPr>
          <p:nvPr>
            <p:ph idx="1"/>
          </p:nvPr>
        </p:nvSpPr>
        <p:spPr>
          <a:xfrm>
            <a:off x="1029537" y="1161019"/>
            <a:ext cx="7497936" cy="2742237"/>
          </a:xfrm>
        </p:spPr>
        <p:txBody>
          <a:bodyPr/>
          <a:lstStyle/>
          <a:p>
            <a:r>
              <a:rPr lang="en-US" dirty="0"/>
              <a:t>Common drivers for an effective DMS: </a:t>
            </a:r>
          </a:p>
          <a:p>
            <a:pPr marL="171450" indent="-171450">
              <a:buFont typeface="Arial" panose="020B0604020202020204" pitchFamily="34" charset="0"/>
              <a:buChar char="•"/>
            </a:pPr>
            <a:r>
              <a:rPr lang="en-US" b="1" dirty="0"/>
              <a:t>Unification of all departments and IT perspectives</a:t>
            </a:r>
            <a:r>
              <a:rPr lang="en-US" dirty="0"/>
              <a:t>. A common data strategy ensures that all departments and IT are positioned as joint leaders of the company’s direction by understanding each other’s needs, capabilities and priorities.</a:t>
            </a:r>
          </a:p>
          <a:p>
            <a:pPr marL="171450" indent="-171450">
              <a:buFont typeface="Arial" panose="020B0604020202020204" pitchFamily="34" charset="0"/>
              <a:buChar char="•"/>
            </a:pPr>
            <a:r>
              <a:rPr lang="en-US" b="1" dirty="0"/>
              <a:t>Enterprise-wide alignment of vision and guidance on leveraging data as an asset</a:t>
            </a:r>
            <a:r>
              <a:rPr lang="en-US" dirty="0"/>
              <a:t>. Such alignment, captured in a data strategy, ensures that different groups in the enterprise view data-related capabilities with consistency, which reduces redundancy and confusion.</a:t>
            </a:r>
          </a:p>
          <a:p>
            <a:pPr marL="171450" indent="-171450">
              <a:buFont typeface="Arial" panose="020B0604020202020204" pitchFamily="34" charset="0"/>
              <a:buChar char="•"/>
            </a:pPr>
            <a:r>
              <a:rPr lang="en-US" b="1" dirty="0"/>
              <a:t>Definition of key metrics and success criteria across the enterprise</a:t>
            </a:r>
            <a:r>
              <a:rPr lang="en-US" dirty="0"/>
              <a:t>. The data strategy defines “success” and “quality,” thus reinforcing consistency for how initiatives are measured, evaluated and tracked across all levels of interacting organizations</a:t>
            </a:r>
          </a:p>
        </p:txBody>
      </p:sp>
      <p:sp>
        <p:nvSpPr>
          <p:cNvPr id="6" name="Text Placeholder 5">
            <a:extLst>
              <a:ext uri="{FF2B5EF4-FFF2-40B4-BE49-F238E27FC236}">
                <a16:creationId xmlns:a16="http://schemas.microsoft.com/office/drawing/2014/main" id="{7FC0E9BA-4FB0-9B54-FE19-6850938BF2E9}"/>
              </a:ext>
            </a:extLst>
          </p:cNvPr>
          <p:cNvSpPr>
            <a:spLocks noGrp="1"/>
          </p:cNvSpPr>
          <p:nvPr>
            <p:ph type="body" sz="quarter" idx="10"/>
          </p:nvPr>
        </p:nvSpPr>
        <p:spPr>
          <a:xfrm>
            <a:off x="1029537" y="434178"/>
            <a:ext cx="5835390" cy="494280"/>
          </a:xfrm>
        </p:spPr>
        <p:txBody>
          <a:bodyPr/>
          <a:lstStyle/>
          <a:p>
            <a:r>
              <a:rPr lang="en-US" dirty="0"/>
              <a:t>Data Management Strategy Drivers</a:t>
            </a:r>
          </a:p>
        </p:txBody>
      </p:sp>
      <p:sp>
        <p:nvSpPr>
          <p:cNvPr id="7" name="Slide Number Placeholder 6">
            <a:extLst>
              <a:ext uri="{FF2B5EF4-FFF2-40B4-BE49-F238E27FC236}">
                <a16:creationId xmlns:a16="http://schemas.microsoft.com/office/drawing/2014/main" id="{7D5ECEC9-5A0A-A411-ECA3-D5E1FA6D36F4}"/>
              </a:ext>
            </a:extLst>
          </p:cNvPr>
          <p:cNvSpPr>
            <a:spLocks noGrp="1"/>
          </p:cNvSpPr>
          <p:nvPr>
            <p:ph type="sldNum" sz="quarter" idx="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3670485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21E59EA-496D-B563-5374-D41FEC94D57F}"/>
              </a:ext>
            </a:extLst>
          </p:cNvPr>
          <p:cNvSpPr>
            <a:spLocks noGrp="1"/>
          </p:cNvSpPr>
          <p:nvPr>
            <p:ph idx="13"/>
          </p:nvPr>
        </p:nvSpPr>
        <p:spPr>
          <a:xfrm>
            <a:off x="4763387" y="806473"/>
            <a:ext cx="4026195" cy="3902849"/>
          </a:xfrm>
        </p:spPr>
        <p:txBody>
          <a:bodyPr/>
          <a:lstStyle/>
          <a:p>
            <a:r>
              <a:rPr lang="en-US" dirty="0"/>
              <a:t>From the execution side, an established Data governance touches every part of the data management process down to the individual technologies, databases and data models. The governance process </a:t>
            </a:r>
            <a:r>
              <a:rPr lang="en-US" b="1" dirty="0"/>
              <a:t>also</a:t>
            </a:r>
            <a:r>
              <a:rPr lang="en-US" dirty="0"/>
              <a:t> affects </a:t>
            </a:r>
            <a:r>
              <a:rPr lang="en-US" u="sng" dirty="0"/>
              <a:t>the processes people use to create and retain data and how these rules are replicated within applications to help make smarter decisions faster</a:t>
            </a:r>
            <a:r>
              <a:rPr lang="en-US" dirty="0"/>
              <a:t>. </a:t>
            </a:r>
          </a:p>
          <a:p>
            <a:r>
              <a:rPr lang="en-US" dirty="0"/>
              <a:t>The effective part about a data governance is that we do not have to start from scratch (there are pockets of data governance already happening), and new efforts can tap into those to find leaders, supporters and advocates. </a:t>
            </a:r>
          </a:p>
          <a:p>
            <a:r>
              <a:rPr lang="en-US" dirty="0"/>
              <a:t>Figure 1 is the high-level layout of the data governance committee structure. Escalation flows up the pyramid with the executive leadership having decision-making authority, and implementation flows down the pyramid with the data stewards being the subject matter experts and best suited to implement processes and changes to data. </a:t>
            </a:r>
          </a:p>
          <a:p>
            <a:r>
              <a:rPr lang="en-US" dirty="0"/>
              <a:t>This structure allows us to clearly identify decision-making authority at all levels.</a:t>
            </a:r>
          </a:p>
        </p:txBody>
      </p:sp>
      <p:sp>
        <p:nvSpPr>
          <p:cNvPr id="6" name="Text Placeholder 5">
            <a:extLst>
              <a:ext uri="{FF2B5EF4-FFF2-40B4-BE49-F238E27FC236}">
                <a16:creationId xmlns:a16="http://schemas.microsoft.com/office/drawing/2014/main" id="{F2D27762-FBEC-9EE2-E274-CC95AD26407B}"/>
              </a:ext>
            </a:extLst>
          </p:cNvPr>
          <p:cNvSpPr>
            <a:spLocks noGrp="1"/>
          </p:cNvSpPr>
          <p:nvPr>
            <p:ph type="body" sz="quarter" idx="10"/>
          </p:nvPr>
        </p:nvSpPr>
        <p:spPr>
          <a:xfrm>
            <a:off x="1029537" y="434178"/>
            <a:ext cx="4948699" cy="494280"/>
          </a:xfrm>
        </p:spPr>
        <p:txBody>
          <a:bodyPr/>
          <a:lstStyle/>
          <a:p>
            <a:r>
              <a:rPr lang="en-US" dirty="0"/>
              <a:t>Data Governance Structure</a:t>
            </a:r>
          </a:p>
        </p:txBody>
      </p:sp>
      <p:sp>
        <p:nvSpPr>
          <p:cNvPr id="7" name="Slide Number Placeholder 6">
            <a:extLst>
              <a:ext uri="{FF2B5EF4-FFF2-40B4-BE49-F238E27FC236}">
                <a16:creationId xmlns:a16="http://schemas.microsoft.com/office/drawing/2014/main" id="{45374349-5913-B51C-B6B5-26DDB7FED382}"/>
              </a:ext>
            </a:extLst>
          </p:cNvPr>
          <p:cNvSpPr>
            <a:spLocks noGrp="1"/>
          </p:cNvSpPr>
          <p:nvPr>
            <p:ph type="sldNum" sz="quarter" idx="2"/>
          </p:nvPr>
        </p:nvSpPr>
        <p:spPr/>
        <p:txBody>
          <a:bodyPr/>
          <a:lstStyle/>
          <a:p>
            <a:fld id="{86CB4B4D-7CA3-9044-876B-883B54F8677D}" type="slidenum">
              <a:rPr lang="en-US" smtClean="0"/>
              <a:pPr/>
              <a:t>5</a:t>
            </a:fld>
            <a:endParaRPr lang="en-US"/>
          </a:p>
        </p:txBody>
      </p:sp>
      <p:pic>
        <p:nvPicPr>
          <p:cNvPr id="88" name="Picture 87">
            <a:extLst>
              <a:ext uri="{FF2B5EF4-FFF2-40B4-BE49-F238E27FC236}">
                <a16:creationId xmlns:a16="http://schemas.microsoft.com/office/drawing/2014/main" id="{2FDA79BF-5EAF-B9FD-37BB-220BDDA425CF}"/>
              </a:ext>
            </a:extLst>
          </p:cNvPr>
          <p:cNvPicPr>
            <a:picLocks noChangeAspect="1"/>
          </p:cNvPicPr>
          <p:nvPr/>
        </p:nvPicPr>
        <p:blipFill>
          <a:blip r:embed="rId3"/>
          <a:stretch>
            <a:fillRect/>
          </a:stretch>
        </p:blipFill>
        <p:spPr>
          <a:xfrm>
            <a:off x="823960" y="928458"/>
            <a:ext cx="3748040" cy="3546269"/>
          </a:xfrm>
          <a:prstGeom prst="rect">
            <a:avLst/>
          </a:prstGeom>
        </p:spPr>
      </p:pic>
      <p:sp>
        <p:nvSpPr>
          <p:cNvPr id="89" name="TextBox 88">
            <a:extLst>
              <a:ext uri="{FF2B5EF4-FFF2-40B4-BE49-F238E27FC236}">
                <a16:creationId xmlns:a16="http://schemas.microsoft.com/office/drawing/2014/main" id="{E75E4BB9-EF3A-D031-EEEF-5C1FF5070564}"/>
              </a:ext>
            </a:extLst>
          </p:cNvPr>
          <p:cNvSpPr txBox="1"/>
          <p:nvPr/>
        </p:nvSpPr>
        <p:spPr>
          <a:xfrm>
            <a:off x="3877341" y="4524656"/>
            <a:ext cx="503274" cy="184666"/>
          </a:xfrm>
          <a:prstGeom prst="rect">
            <a:avLst/>
          </a:prstGeom>
          <a:noFill/>
        </p:spPr>
        <p:txBody>
          <a:bodyPr wrap="square" rtlCol="0">
            <a:spAutoFit/>
          </a:bodyPr>
          <a:lstStyle/>
          <a:p>
            <a:r>
              <a:rPr lang="en-US" sz="600" dirty="0"/>
              <a:t>Figure 1</a:t>
            </a:r>
          </a:p>
        </p:txBody>
      </p:sp>
    </p:spTree>
    <p:extLst>
      <p:ext uri="{BB962C8B-B14F-4D97-AF65-F5344CB8AC3E}">
        <p14:creationId xmlns:p14="http://schemas.microsoft.com/office/powerpoint/2010/main" val="50204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18EA07-C81F-1F52-E262-558543D2B1B4}"/>
              </a:ext>
            </a:extLst>
          </p:cNvPr>
          <p:cNvSpPr>
            <a:spLocks noGrp="1"/>
          </p:cNvSpPr>
          <p:nvPr>
            <p:ph idx="1"/>
          </p:nvPr>
        </p:nvSpPr>
        <p:spPr>
          <a:xfrm>
            <a:off x="645085" y="883980"/>
            <a:ext cx="5365853" cy="3974623"/>
          </a:xfrm>
        </p:spPr>
        <p:txBody>
          <a:bodyPr/>
          <a:lstStyle/>
          <a:p>
            <a:r>
              <a:rPr lang="en-US" sz="1100" dirty="0"/>
              <a:t>Data Management helps with a tighter information control that builds opportunities and reduces risks of data breaches, privacy violation, distributing bad data.</a:t>
            </a:r>
          </a:p>
          <a:p>
            <a:pPr marL="171450" indent="-171450">
              <a:buFont typeface="Arial" panose="020B0604020202020204" pitchFamily="34" charset="0"/>
              <a:buChar char="•"/>
            </a:pPr>
            <a:r>
              <a:rPr lang="en-US" sz="1100" b="1" dirty="0"/>
              <a:t>Information quality </a:t>
            </a:r>
            <a:r>
              <a:rPr lang="en-US" sz="1100" dirty="0"/>
              <a:t>- Having enterprise-wide data standards, definitions and coordinated effort will improve data quality. </a:t>
            </a:r>
          </a:p>
          <a:p>
            <a:pPr marL="171450" indent="-171450">
              <a:buFont typeface="Arial" panose="020B0604020202020204" pitchFamily="34" charset="0"/>
              <a:buChar char="•"/>
            </a:pPr>
            <a:r>
              <a:rPr lang="en-US" sz="1100" b="1" dirty="0"/>
              <a:t>Ability to integrate </a:t>
            </a:r>
            <a:r>
              <a:rPr lang="en-US" sz="1100" dirty="0"/>
              <a:t>- Well-defined data management processes allow an organization to be proactive and integrate with organizational changes or developments at a reduced cost and with limited burden. </a:t>
            </a:r>
          </a:p>
          <a:p>
            <a:pPr marL="171450" indent="-171450">
              <a:buFont typeface="Arial" panose="020B0604020202020204" pitchFamily="34" charset="0"/>
              <a:buChar char="•"/>
            </a:pPr>
            <a:r>
              <a:rPr lang="en-US" sz="1100" b="1" dirty="0"/>
              <a:t>Performance management and business intelligence </a:t>
            </a:r>
            <a:r>
              <a:rPr lang="en-US" sz="1100" dirty="0"/>
              <a:t>- Defining clear ownership of data, controlling data quality and implementing data management will reduce the costs and complexity of performance management and business intelligence. </a:t>
            </a:r>
          </a:p>
          <a:p>
            <a:pPr marL="171450" indent="-171450">
              <a:buFont typeface="Arial" panose="020B0604020202020204" pitchFamily="34" charset="0"/>
              <a:buChar char="•"/>
            </a:pPr>
            <a:r>
              <a:rPr lang="en-US" sz="1100" b="1" dirty="0"/>
              <a:t>Establish new rules and processes </a:t>
            </a:r>
            <a:r>
              <a:rPr lang="en-US" sz="1100" dirty="0"/>
              <a:t>- Creating and implementing standard, formalized rules and processes is key to ensuring data are trusted, secure and ultimately fit for business usage. </a:t>
            </a:r>
          </a:p>
          <a:p>
            <a:pPr marL="171450" indent="-171450">
              <a:buFont typeface="Arial" panose="020B0604020202020204" pitchFamily="34" charset="0"/>
              <a:buChar char="•"/>
            </a:pPr>
            <a:r>
              <a:rPr lang="en-US" sz="1100" b="1" dirty="0"/>
              <a:t>Align or modify the existing rules and processes </a:t>
            </a:r>
            <a:r>
              <a:rPr lang="en-US" sz="1100" dirty="0"/>
              <a:t>- Assessing existing rules and processes to ensure they are accomplishing the purpose intended and modifying them if needed. </a:t>
            </a:r>
          </a:p>
          <a:p>
            <a:pPr marL="171450" indent="-171450">
              <a:buFont typeface="Arial" panose="020B0604020202020204" pitchFamily="34" charset="0"/>
              <a:buChar char="•"/>
            </a:pPr>
            <a:r>
              <a:rPr lang="en-US" sz="1100" b="1" dirty="0"/>
              <a:t>Richer data environment and regulatory compliance </a:t>
            </a:r>
            <a:r>
              <a:rPr lang="en-US" sz="1100" dirty="0"/>
              <a:t>- Overall, data governance leads to a richer data environment and ensures regulatory compliance.</a:t>
            </a:r>
          </a:p>
        </p:txBody>
      </p:sp>
      <p:sp>
        <p:nvSpPr>
          <p:cNvPr id="6" name="Text Placeholder 5">
            <a:extLst>
              <a:ext uri="{FF2B5EF4-FFF2-40B4-BE49-F238E27FC236}">
                <a16:creationId xmlns:a16="http://schemas.microsoft.com/office/drawing/2014/main" id="{5CC5764F-6024-F6C0-26AC-D7BBBCAE0CF5}"/>
              </a:ext>
            </a:extLst>
          </p:cNvPr>
          <p:cNvSpPr>
            <a:spLocks noGrp="1"/>
          </p:cNvSpPr>
          <p:nvPr>
            <p:ph type="body" sz="quarter" idx="10"/>
          </p:nvPr>
        </p:nvSpPr>
        <p:spPr>
          <a:xfrm>
            <a:off x="1029537" y="434178"/>
            <a:ext cx="5654798" cy="494280"/>
          </a:xfrm>
        </p:spPr>
        <p:txBody>
          <a:bodyPr/>
          <a:lstStyle/>
          <a:p>
            <a:r>
              <a:rPr lang="en-US" dirty="0"/>
              <a:t>Why do Data Management?</a:t>
            </a:r>
          </a:p>
        </p:txBody>
      </p:sp>
      <p:sp>
        <p:nvSpPr>
          <p:cNvPr id="7" name="Slide Number Placeholder 6">
            <a:extLst>
              <a:ext uri="{FF2B5EF4-FFF2-40B4-BE49-F238E27FC236}">
                <a16:creationId xmlns:a16="http://schemas.microsoft.com/office/drawing/2014/main" id="{2FD06A64-3AB9-927B-8DB3-D7EC18F66723}"/>
              </a:ext>
            </a:extLst>
          </p:cNvPr>
          <p:cNvSpPr>
            <a:spLocks noGrp="1"/>
          </p:cNvSpPr>
          <p:nvPr>
            <p:ph type="sldNum" sz="quarter" idx="2"/>
          </p:nvPr>
        </p:nvSpPr>
        <p:spPr/>
        <p:txBody>
          <a:bodyPr/>
          <a:lstStyle/>
          <a:p>
            <a:fld id="{86CB4B4D-7CA3-9044-876B-883B54F8677D}" type="slidenum">
              <a:rPr lang="en-US" smtClean="0"/>
              <a:pPr/>
              <a:t>6</a:t>
            </a:fld>
            <a:endParaRPr lang="en-US"/>
          </a:p>
        </p:txBody>
      </p:sp>
      <p:grpSp>
        <p:nvGrpSpPr>
          <p:cNvPr id="20" name="Group 19">
            <a:extLst>
              <a:ext uri="{FF2B5EF4-FFF2-40B4-BE49-F238E27FC236}">
                <a16:creationId xmlns:a16="http://schemas.microsoft.com/office/drawing/2014/main" id="{E5E583E5-0A8B-5884-2BA1-6B593F2DD9AF}"/>
              </a:ext>
            </a:extLst>
          </p:cNvPr>
          <p:cNvGrpSpPr/>
          <p:nvPr/>
        </p:nvGrpSpPr>
        <p:grpSpPr>
          <a:xfrm>
            <a:off x="6010939" y="1021861"/>
            <a:ext cx="2884148" cy="3099777"/>
            <a:chOff x="6130511" y="1031555"/>
            <a:chExt cx="2884148" cy="3099777"/>
          </a:xfrm>
        </p:grpSpPr>
        <p:pic>
          <p:nvPicPr>
            <p:cNvPr id="9" name="Picture 8">
              <a:extLst>
                <a:ext uri="{FF2B5EF4-FFF2-40B4-BE49-F238E27FC236}">
                  <a16:creationId xmlns:a16="http://schemas.microsoft.com/office/drawing/2014/main" id="{545A7EF4-8144-0668-F15F-AF166BE599AE}"/>
                </a:ext>
              </a:extLst>
            </p:cNvPr>
            <p:cNvPicPr>
              <a:picLocks noChangeAspect="1"/>
            </p:cNvPicPr>
            <p:nvPr/>
          </p:nvPicPr>
          <p:blipFill>
            <a:blip r:embed="rId3"/>
            <a:stretch>
              <a:fillRect/>
            </a:stretch>
          </p:blipFill>
          <p:spPr>
            <a:xfrm>
              <a:off x="6131444" y="1034724"/>
              <a:ext cx="737190" cy="680374"/>
            </a:xfrm>
            <a:prstGeom prst="rect">
              <a:avLst/>
            </a:prstGeom>
          </p:spPr>
        </p:pic>
        <p:pic>
          <p:nvPicPr>
            <p:cNvPr id="11" name="Picture 10">
              <a:extLst>
                <a:ext uri="{FF2B5EF4-FFF2-40B4-BE49-F238E27FC236}">
                  <a16:creationId xmlns:a16="http://schemas.microsoft.com/office/drawing/2014/main" id="{029DB371-1310-957E-799F-0147349B624B}"/>
                </a:ext>
              </a:extLst>
            </p:cNvPr>
            <p:cNvPicPr>
              <a:picLocks noChangeAspect="1"/>
            </p:cNvPicPr>
            <p:nvPr/>
          </p:nvPicPr>
          <p:blipFill>
            <a:blip r:embed="rId4"/>
            <a:stretch>
              <a:fillRect/>
            </a:stretch>
          </p:blipFill>
          <p:spPr>
            <a:xfrm>
              <a:off x="6131443" y="1821364"/>
              <a:ext cx="737191" cy="679599"/>
            </a:xfrm>
            <a:prstGeom prst="rect">
              <a:avLst/>
            </a:prstGeom>
          </p:spPr>
        </p:pic>
        <p:pic>
          <p:nvPicPr>
            <p:cNvPr id="13" name="Picture 12">
              <a:extLst>
                <a:ext uri="{FF2B5EF4-FFF2-40B4-BE49-F238E27FC236}">
                  <a16:creationId xmlns:a16="http://schemas.microsoft.com/office/drawing/2014/main" id="{FF4A01CE-FFBC-EA83-7448-F2CECF662412}"/>
                </a:ext>
              </a:extLst>
            </p:cNvPr>
            <p:cNvPicPr>
              <a:picLocks noChangeAspect="1"/>
            </p:cNvPicPr>
            <p:nvPr/>
          </p:nvPicPr>
          <p:blipFill>
            <a:blip r:embed="rId5"/>
            <a:stretch>
              <a:fillRect/>
            </a:stretch>
          </p:blipFill>
          <p:spPr>
            <a:xfrm>
              <a:off x="6130511" y="2648120"/>
              <a:ext cx="738124" cy="680458"/>
            </a:xfrm>
            <a:prstGeom prst="rect">
              <a:avLst/>
            </a:prstGeom>
          </p:spPr>
        </p:pic>
        <p:pic>
          <p:nvPicPr>
            <p:cNvPr id="15" name="Picture 14">
              <a:extLst>
                <a:ext uri="{FF2B5EF4-FFF2-40B4-BE49-F238E27FC236}">
                  <a16:creationId xmlns:a16="http://schemas.microsoft.com/office/drawing/2014/main" id="{E9A5BAA5-90E2-261C-D791-A8B3E58BB024}"/>
                </a:ext>
              </a:extLst>
            </p:cNvPr>
            <p:cNvPicPr>
              <a:picLocks noChangeAspect="1"/>
            </p:cNvPicPr>
            <p:nvPr/>
          </p:nvPicPr>
          <p:blipFill>
            <a:blip r:embed="rId6"/>
            <a:stretch>
              <a:fillRect/>
            </a:stretch>
          </p:blipFill>
          <p:spPr>
            <a:xfrm>
              <a:off x="6130511" y="3454818"/>
              <a:ext cx="738123" cy="676514"/>
            </a:xfrm>
            <a:prstGeom prst="rect">
              <a:avLst/>
            </a:prstGeom>
          </p:spPr>
        </p:pic>
        <p:sp>
          <p:nvSpPr>
            <p:cNvPr id="16" name="Rectangle 15">
              <a:extLst>
                <a:ext uri="{FF2B5EF4-FFF2-40B4-BE49-F238E27FC236}">
                  <a16:creationId xmlns:a16="http://schemas.microsoft.com/office/drawing/2014/main" id="{AC4F5570-8748-54A0-3088-BFFC43963046}"/>
                </a:ext>
              </a:extLst>
            </p:cNvPr>
            <p:cNvSpPr/>
            <p:nvPr/>
          </p:nvSpPr>
          <p:spPr>
            <a:xfrm>
              <a:off x="6868635" y="1031555"/>
              <a:ext cx="2146024" cy="68662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INFORM</a:t>
              </a:r>
            </a:p>
            <a:p>
              <a:pPr algn="ctr"/>
              <a:r>
                <a:rPr lang="en-US" sz="1100" dirty="0">
                  <a:solidFill>
                    <a:schemeClr val="tx1"/>
                  </a:solidFill>
                </a:rPr>
                <a:t>“What happened?”</a:t>
              </a:r>
            </a:p>
          </p:txBody>
        </p:sp>
        <p:sp>
          <p:nvSpPr>
            <p:cNvPr id="17" name="Rectangle 16">
              <a:extLst>
                <a:ext uri="{FF2B5EF4-FFF2-40B4-BE49-F238E27FC236}">
                  <a16:creationId xmlns:a16="http://schemas.microsoft.com/office/drawing/2014/main" id="{FDC7EB62-54F5-3CB4-C2C2-79A80636287F}"/>
                </a:ext>
              </a:extLst>
            </p:cNvPr>
            <p:cNvSpPr/>
            <p:nvPr/>
          </p:nvSpPr>
          <p:spPr>
            <a:xfrm>
              <a:off x="6868635" y="1815781"/>
              <a:ext cx="2146024" cy="67959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EXPLORE</a:t>
              </a:r>
            </a:p>
            <a:p>
              <a:pPr algn="ctr"/>
              <a:r>
                <a:rPr lang="en-US" sz="1100" dirty="0">
                  <a:solidFill>
                    <a:schemeClr val="tx1"/>
                  </a:solidFill>
                </a:rPr>
                <a:t>“Why did it happen?”</a:t>
              </a:r>
            </a:p>
          </p:txBody>
        </p:sp>
        <p:sp>
          <p:nvSpPr>
            <p:cNvPr id="18" name="Rectangle 17">
              <a:extLst>
                <a:ext uri="{FF2B5EF4-FFF2-40B4-BE49-F238E27FC236}">
                  <a16:creationId xmlns:a16="http://schemas.microsoft.com/office/drawing/2014/main" id="{10A0FB88-ACD3-7F65-F5C3-A6B25FAB203D}"/>
                </a:ext>
              </a:extLst>
            </p:cNvPr>
            <p:cNvSpPr/>
            <p:nvPr/>
          </p:nvSpPr>
          <p:spPr>
            <a:xfrm>
              <a:off x="6868634" y="2652064"/>
              <a:ext cx="2146023" cy="67959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PREDICTIVE</a:t>
              </a:r>
            </a:p>
            <a:p>
              <a:pPr algn="ctr"/>
              <a:r>
                <a:rPr lang="en-US" sz="1100" dirty="0">
                  <a:solidFill>
                    <a:schemeClr val="tx1"/>
                  </a:solidFill>
                </a:rPr>
                <a:t>“What will happen next?”</a:t>
              </a:r>
            </a:p>
          </p:txBody>
        </p:sp>
        <p:sp>
          <p:nvSpPr>
            <p:cNvPr id="19" name="Rectangle 18">
              <a:extLst>
                <a:ext uri="{FF2B5EF4-FFF2-40B4-BE49-F238E27FC236}">
                  <a16:creationId xmlns:a16="http://schemas.microsoft.com/office/drawing/2014/main" id="{99C0E68F-EC40-45BF-C6F6-77ADD687B41B}"/>
                </a:ext>
              </a:extLst>
            </p:cNvPr>
            <p:cNvSpPr/>
            <p:nvPr/>
          </p:nvSpPr>
          <p:spPr>
            <a:xfrm>
              <a:off x="6868635" y="3451733"/>
              <a:ext cx="2146022" cy="67959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PRESCRIPTIVE</a:t>
              </a:r>
            </a:p>
            <a:p>
              <a:pPr algn="ctr"/>
              <a:r>
                <a:rPr lang="en-US" sz="1100" dirty="0">
                  <a:solidFill>
                    <a:schemeClr val="tx1"/>
                  </a:solidFill>
                </a:rPr>
                <a:t>“What’s the best we can do?”</a:t>
              </a:r>
            </a:p>
          </p:txBody>
        </p:sp>
      </p:grpSp>
    </p:spTree>
    <p:extLst>
      <p:ext uri="{BB962C8B-B14F-4D97-AF65-F5344CB8AC3E}">
        <p14:creationId xmlns:p14="http://schemas.microsoft.com/office/powerpoint/2010/main" val="252195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AF319B-F780-40F2-F22F-3084A881DED4}"/>
              </a:ext>
            </a:extLst>
          </p:cNvPr>
          <p:cNvSpPr>
            <a:spLocks noGrp="1"/>
          </p:cNvSpPr>
          <p:nvPr>
            <p:ph idx="1"/>
          </p:nvPr>
        </p:nvSpPr>
        <p:spPr>
          <a:xfrm>
            <a:off x="538717" y="801856"/>
            <a:ext cx="8356370" cy="2398620"/>
          </a:xfrm>
        </p:spPr>
        <p:txBody>
          <a:bodyPr/>
          <a:lstStyle/>
          <a:p>
            <a:r>
              <a:rPr lang="en-US" sz="1050" dirty="0"/>
              <a:t>Data Management complements Project Management. Both exist under the overarching structure of IT governance.</a:t>
            </a:r>
          </a:p>
          <a:p>
            <a:pPr marL="171450" indent="-171450">
              <a:lnSpc>
                <a:spcPct val="100000"/>
              </a:lnSpc>
              <a:buFont typeface="Arial" panose="020B0604020202020204" pitchFamily="34" charset="0"/>
              <a:buChar char="•"/>
            </a:pPr>
            <a:r>
              <a:rPr lang="en-US" sz="1050" dirty="0"/>
              <a:t>Project Management focuses on defining a portfolio of investments, setting performance objectives, and evaluating and managing risk for IT projects.</a:t>
            </a:r>
          </a:p>
          <a:p>
            <a:pPr marL="171450" indent="-171450">
              <a:lnSpc>
                <a:spcPct val="100000"/>
              </a:lnSpc>
              <a:buFont typeface="Arial" panose="020B0604020202020204" pitchFamily="34" charset="0"/>
              <a:buChar char="•"/>
            </a:pPr>
            <a:r>
              <a:rPr lang="en-US" sz="1050" dirty="0"/>
              <a:t>Business Process Management facilitates the alignment of business specifications with the data the process needs. A shared model (not siloed) can help to keep the process and its data synchronized and reusable across the organization.</a:t>
            </a:r>
          </a:p>
          <a:p>
            <a:pPr marL="171450" indent="-171450">
              <a:lnSpc>
                <a:spcPct val="100000"/>
              </a:lnSpc>
              <a:buFont typeface="Arial" panose="020B0604020202020204" pitchFamily="34" charset="0"/>
              <a:buChar char="•"/>
            </a:pPr>
            <a:r>
              <a:rPr lang="en-US" sz="1050" dirty="0"/>
              <a:t>Data Management focuses on creating a structure enabling an organization to align data efforts to business objectives, to support regulatory compliance and to manage risks associated with data.</a:t>
            </a:r>
          </a:p>
          <a:p>
            <a:pPr marL="171450" indent="-171450">
              <a:lnSpc>
                <a:spcPct val="100000"/>
              </a:lnSpc>
              <a:buFont typeface="Arial" panose="020B0604020202020204" pitchFamily="34" charset="0"/>
              <a:buChar char="•"/>
            </a:pPr>
            <a:r>
              <a:rPr lang="en-US" sz="1050" dirty="0"/>
              <a:t>IT governance is the overarching structure that focuses on IT infrastructure, including managing resources and risks, to ensure IT efforts and solutions align with our mission and business goals.  IT governance focuses on the pipelines in the organization’s IT infrastructure, data and project management focus on the water that flows through those pipelines while business process management defines how the water will flow.</a:t>
            </a:r>
          </a:p>
        </p:txBody>
      </p:sp>
      <p:sp>
        <p:nvSpPr>
          <p:cNvPr id="6" name="Text Placeholder 5">
            <a:extLst>
              <a:ext uri="{FF2B5EF4-FFF2-40B4-BE49-F238E27FC236}">
                <a16:creationId xmlns:a16="http://schemas.microsoft.com/office/drawing/2014/main" id="{DBE9F09E-BB0B-A04F-AAF7-99088252DEAE}"/>
              </a:ext>
            </a:extLst>
          </p:cNvPr>
          <p:cNvSpPr>
            <a:spLocks noGrp="1"/>
          </p:cNvSpPr>
          <p:nvPr>
            <p:ph type="body" sz="quarter" idx="10"/>
          </p:nvPr>
        </p:nvSpPr>
        <p:spPr>
          <a:xfrm>
            <a:off x="1029537" y="434178"/>
            <a:ext cx="6491226" cy="494280"/>
          </a:xfrm>
        </p:spPr>
        <p:txBody>
          <a:bodyPr/>
          <a:lstStyle/>
          <a:p>
            <a:r>
              <a:rPr lang="en-US" dirty="0"/>
              <a:t>Data Management and IT Governance</a:t>
            </a:r>
          </a:p>
        </p:txBody>
      </p:sp>
      <p:sp>
        <p:nvSpPr>
          <p:cNvPr id="7" name="Slide Number Placeholder 6">
            <a:extLst>
              <a:ext uri="{FF2B5EF4-FFF2-40B4-BE49-F238E27FC236}">
                <a16:creationId xmlns:a16="http://schemas.microsoft.com/office/drawing/2014/main" id="{EFDE462C-6ADD-7AC5-D7AB-486684F99851}"/>
              </a:ext>
            </a:extLst>
          </p:cNvPr>
          <p:cNvSpPr>
            <a:spLocks noGrp="1"/>
          </p:cNvSpPr>
          <p:nvPr>
            <p:ph type="sldNum" sz="quarter" idx="2"/>
          </p:nvPr>
        </p:nvSpPr>
        <p:spPr/>
        <p:txBody>
          <a:bodyPr/>
          <a:lstStyle/>
          <a:p>
            <a:fld id="{86CB4B4D-7CA3-9044-876B-883B54F8677D}" type="slidenum">
              <a:rPr lang="en-US" smtClean="0"/>
              <a:pPr/>
              <a:t>7</a:t>
            </a:fld>
            <a:endParaRPr lang="en-US"/>
          </a:p>
        </p:txBody>
      </p:sp>
      <p:grpSp>
        <p:nvGrpSpPr>
          <p:cNvPr id="8" name="Group 7">
            <a:extLst>
              <a:ext uri="{FF2B5EF4-FFF2-40B4-BE49-F238E27FC236}">
                <a16:creationId xmlns:a16="http://schemas.microsoft.com/office/drawing/2014/main" id="{81EF26A5-B975-27B4-8D15-768097D43B61}"/>
              </a:ext>
            </a:extLst>
          </p:cNvPr>
          <p:cNvGrpSpPr/>
          <p:nvPr/>
        </p:nvGrpSpPr>
        <p:grpSpPr>
          <a:xfrm>
            <a:off x="1895206" y="3116071"/>
            <a:ext cx="5353587" cy="1693690"/>
            <a:chOff x="1606265" y="2823262"/>
            <a:chExt cx="5743645" cy="1915981"/>
          </a:xfrm>
        </p:grpSpPr>
        <p:pic>
          <p:nvPicPr>
            <p:cNvPr id="11" name="Picture 10">
              <a:extLst>
                <a:ext uri="{FF2B5EF4-FFF2-40B4-BE49-F238E27FC236}">
                  <a16:creationId xmlns:a16="http://schemas.microsoft.com/office/drawing/2014/main" id="{2F4FAD8C-6E97-9CEA-F652-9DEF321A1C19}"/>
                </a:ext>
              </a:extLst>
            </p:cNvPr>
            <p:cNvPicPr>
              <a:picLocks noChangeAspect="1"/>
            </p:cNvPicPr>
            <p:nvPr/>
          </p:nvPicPr>
          <p:blipFill>
            <a:blip r:embed="rId3"/>
            <a:stretch>
              <a:fillRect/>
            </a:stretch>
          </p:blipFill>
          <p:spPr>
            <a:xfrm>
              <a:off x="1606265" y="2901662"/>
              <a:ext cx="5743645" cy="1837581"/>
            </a:xfrm>
            <a:prstGeom prst="rect">
              <a:avLst/>
            </a:prstGeom>
          </p:spPr>
        </p:pic>
        <p:sp>
          <p:nvSpPr>
            <p:cNvPr id="3" name="TextBox 2">
              <a:extLst>
                <a:ext uri="{FF2B5EF4-FFF2-40B4-BE49-F238E27FC236}">
                  <a16:creationId xmlns:a16="http://schemas.microsoft.com/office/drawing/2014/main" id="{F32A50EF-F818-D49D-BE6E-7F0196F6E2CF}"/>
                </a:ext>
              </a:extLst>
            </p:cNvPr>
            <p:cNvSpPr txBox="1"/>
            <p:nvPr/>
          </p:nvSpPr>
          <p:spPr>
            <a:xfrm>
              <a:off x="2179051" y="2823262"/>
              <a:ext cx="1024839" cy="626708"/>
            </a:xfrm>
            <a:prstGeom prst="rect">
              <a:avLst/>
            </a:prstGeom>
            <a:solidFill>
              <a:schemeClr val="bg1"/>
            </a:solidFill>
          </p:spPr>
          <p:txBody>
            <a:bodyPr wrap="square" rtlCol="0">
              <a:spAutoFit/>
            </a:bodyPr>
            <a:lstStyle/>
            <a:p>
              <a:r>
                <a:rPr lang="en-US" sz="1000" b="1" dirty="0">
                  <a:solidFill>
                    <a:srgbClr val="525252"/>
                  </a:solidFill>
                  <a:latin typeface="72 Condensed" panose="020B0506030000000003" pitchFamily="34" charset="0"/>
                  <a:cs typeface="72 Condensed" panose="020B0506030000000003" pitchFamily="34" charset="0"/>
                </a:rPr>
                <a:t>BUSINESS PROCESS MANAGEMENT</a:t>
              </a:r>
            </a:p>
          </p:txBody>
        </p:sp>
        <p:pic>
          <p:nvPicPr>
            <p:cNvPr id="5" name="Picture 4">
              <a:extLst>
                <a:ext uri="{FF2B5EF4-FFF2-40B4-BE49-F238E27FC236}">
                  <a16:creationId xmlns:a16="http://schemas.microsoft.com/office/drawing/2014/main" id="{E34F164A-A262-8507-0E9E-966DC2140D2D}"/>
                </a:ext>
              </a:extLst>
            </p:cNvPr>
            <p:cNvPicPr>
              <a:picLocks noChangeAspect="1"/>
            </p:cNvPicPr>
            <p:nvPr/>
          </p:nvPicPr>
          <p:blipFill>
            <a:blip r:embed="rId4"/>
            <a:stretch>
              <a:fillRect/>
            </a:stretch>
          </p:blipFill>
          <p:spPr>
            <a:xfrm>
              <a:off x="2909303" y="2972808"/>
              <a:ext cx="259686" cy="148391"/>
            </a:xfrm>
            <a:prstGeom prst="rect">
              <a:avLst/>
            </a:prstGeom>
          </p:spPr>
        </p:pic>
      </p:grpSp>
    </p:spTree>
    <p:extLst>
      <p:ext uri="{BB962C8B-B14F-4D97-AF65-F5344CB8AC3E}">
        <p14:creationId xmlns:p14="http://schemas.microsoft.com/office/powerpoint/2010/main" val="47198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315D63-82E5-9392-D594-5A720C2BB491}"/>
              </a:ext>
            </a:extLst>
          </p:cNvPr>
          <p:cNvSpPr>
            <a:spLocks noGrp="1"/>
          </p:cNvSpPr>
          <p:nvPr>
            <p:ph idx="1"/>
          </p:nvPr>
        </p:nvSpPr>
        <p:spPr>
          <a:xfrm>
            <a:off x="816887" y="819594"/>
            <a:ext cx="4811280" cy="4105582"/>
          </a:xfrm>
        </p:spPr>
        <p:txBody>
          <a:bodyPr/>
          <a:lstStyle/>
          <a:p>
            <a:r>
              <a:rPr lang="en-US" sz="1050" dirty="0"/>
              <a:t>Managing the dynamic, ever-growing landscape of data technology and our fluctuating operations requires clear and consistent communication and guidance. A data Management strategy must account for how an organization plans to mature its datacentric capabilities and enable new data- and analytics-based products and services to mature. </a:t>
            </a:r>
          </a:p>
          <a:p>
            <a:r>
              <a:rPr lang="en-US" sz="1050" dirty="0"/>
              <a:t>For the successful execution of such a roadmap, adoption of industry standards is very crucial. We have adopted the Data Management Association (DAMA) Framework for effective data governance. DAMA is the global body for data management and lays out frameworks and standards that adopt to the changing landscape of technology. </a:t>
            </a:r>
          </a:p>
          <a:p>
            <a:r>
              <a:rPr lang="en-US" sz="1050" dirty="0"/>
              <a:t>A data governance centric framework allows us to “decide how to decide” and helps to define overarching rules by coordinating, weighing and balancing the needs of all stakeholders through identifying:</a:t>
            </a:r>
          </a:p>
          <a:p>
            <a:pPr marL="171450" indent="-171450">
              <a:lnSpc>
                <a:spcPct val="100000"/>
              </a:lnSpc>
              <a:spcBef>
                <a:spcPts val="600"/>
              </a:spcBef>
              <a:buFont typeface="Arial" panose="020B0604020202020204" pitchFamily="34" charset="0"/>
              <a:buChar char="•"/>
            </a:pPr>
            <a:r>
              <a:rPr lang="en-US" sz="1050" dirty="0"/>
              <a:t>A decision-making process</a:t>
            </a:r>
          </a:p>
          <a:p>
            <a:pPr marL="171450" indent="-171450">
              <a:lnSpc>
                <a:spcPct val="100000"/>
              </a:lnSpc>
              <a:buFont typeface="Arial" panose="020B0604020202020204" pitchFamily="34" charset="0"/>
              <a:buChar char="•"/>
            </a:pPr>
            <a:r>
              <a:rPr lang="en-US" sz="1050" dirty="0"/>
              <a:t>Roles and responsibilities of department</a:t>
            </a:r>
          </a:p>
          <a:p>
            <a:pPr marL="171450" indent="-171450">
              <a:lnSpc>
                <a:spcPct val="100000"/>
              </a:lnSpc>
              <a:buFont typeface="Arial" panose="020B0604020202020204" pitchFamily="34" charset="0"/>
              <a:buChar char="•"/>
            </a:pPr>
            <a:r>
              <a:rPr lang="en-US" sz="1050" dirty="0"/>
              <a:t>Rules and processes consistent across the enterprise </a:t>
            </a:r>
          </a:p>
          <a:p>
            <a:r>
              <a:rPr lang="en-US" sz="1050" dirty="0"/>
              <a:t>It also outlines how to make decisions about managing data, realizing value from it, minimizing cost and complexity, managing risk and ensuring compliance. In short, data governance sets the rules of engagement for data management activities, and the framework is the workflow for those rules of engagement</a:t>
            </a:r>
          </a:p>
        </p:txBody>
      </p:sp>
      <p:sp>
        <p:nvSpPr>
          <p:cNvPr id="6" name="Text Placeholder 5">
            <a:extLst>
              <a:ext uri="{FF2B5EF4-FFF2-40B4-BE49-F238E27FC236}">
                <a16:creationId xmlns:a16="http://schemas.microsoft.com/office/drawing/2014/main" id="{EA461B3F-17E8-7BD9-7D62-0C240E61E0B3}"/>
              </a:ext>
            </a:extLst>
          </p:cNvPr>
          <p:cNvSpPr>
            <a:spLocks noGrp="1"/>
          </p:cNvSpPr>
          <p:nvPr>
            <p:ph type="body" sz="quarter" idx="10"/>
          </p:nvPr>
        </p:nvSpPr>
        <p:spPr>
          <a:xfrm>
            <a:off x="1029537" y="434178"/>
            <a:ext cx="4215858" cy="494280"/>
          </a:xfrm>
        </p:spPr>
        <p:txBody>
          <a:bodyPr/>
          <a:lstStyle/>
          <a:p>
            <a:r>
              <a:rPr lang="en-US" dirty="0"/>
              <a:t>Data Governance Framework</a:t>
            </a:r>
          </a:p>
        </p:txBody>
      </p:sp>
      <p:sp>
        <p:nvSpPr>
          <p:cNvPr id="7" name="Slide Number Placeholder 6">
            <a:extLst>
              <a:ext uri="{FF2B5EF4-FFF2-40B4-BE49-F238E27FC236}">
                <a16:creationId xmlns:a16="http://schemas.microsoft.com/office/drawing/2014/main" id="{E56111A9-4AC1-B5D2-0163-F10B8566E9B1}"/>
              </a:ext>
            </a:extLst>
          </p:cNvPr>
          <p:cNvSpPr>
            <a:spLocks noGrp="1"/>
          </p:cNvSpPr>
          <p:nvPr>
            <p:ph type="sldNum" sz="quarter" idx="2"/>
          </p:nvPr>
        </p:nvSpPr>
        <p:spPr/>
        <p:txBody>
          <a:bodyPr/>
          <a:lstStyle/>
          <a:p>
            <a:fld id="{86CB4B4D-7CA3-9044-876B-883B54F8677D}" type="slidenum">
              <a:rPr lang="en-US" smtClean="0"/>
              <a:pPr/>
              <a:t>8</a:t>
            </a:fld>
            <a:endParaRPr lang="en-US"/>
          </a:p>
        </p:txBody>
      </p:sp>
      <p:pic>
        <p:nvPicPr>
          <p:cNvPr id="9" name="Picture 8">
            <a:extLst>
              <a:ext uri="{FF2B5EF4-FFF2-40B4-BE49-F238E27FC236}">
                <a16:creationId xmlns:a16="http://schemas.microsoft.com/office/drawing/2014/main" id="{3F1B1810-1BF3-AEF7-BA6A-BA2007BED2A3}"/>
              </a:ext>
            </a:extLst>
          </p:cNvPr>
          <p:cNvPicPr>
            <a:picLocks noChangeAspect="1"/>
          </p:cNvPicPr>
          <p:nvPr/>
        </p:nvPicPr>
        <p:blipFill>
          <a:blip r:embed="rId3"/>
          <a:stretch>
            <a:fillRect/>
          </a:stretch>
        </p:blipFill>
        <p:spPr>
          <a:xfrm>
            <a:off x="5547837" y="1169581"/>
            <a:ext cx="3347250" cy="3215023"/>
          </a:xfrm>
          <a:prstGeom prst="rect">
            <a:avLst/>
          </a:prstGeom>
        </p:spPr>
      </p:pic>
    </p:spTree>
    <p:extLst>
      <p:ext uri="{BB962C8B-B14F-4D97-AF65-F5344CB8AC3E}">
        <p14:creationId xmlns:p14="http://schemas.microsoft.com/office/powerpoint/2010/main" val="339341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59FD1F-8D39-99B1-C415-00A8BE54D18A}"/>
              </a:ext>
            </a:extLst>
          </p:cNvPr>
          <p:cNvSpPr>
            <a:spLocks noGrp="1"/>
          </p:cNvSpPr>
          <p:nvPr>
            <p:ph idx="1"/>
          </p:nvPr>
        </p:nvSpPr>
        <p:spPr>
          <a:xfrm>
            <a:off x="4990214" y="339339"/>
            <a:ext cx="3671798" cy="788283"/>
          </a:xfrm>
          <a:solidFill>
            <a:schemeClr val="bg1">
              <a:lumMod val="85000"/>
            </a:schemeClr>
          </a:solidFill>
        </p:spPr>
        <p:txBody>
          <a:bodyPr/>
          <a:lstStyle/>
          <a:p>
            <a:r>
              <a:rPr lang="en-US" dirty="0"/>
              <a:t>Data governance enables us to focus on data centric architecture, and the interoperability of data will improve our capability to make data driven decisions.</a:t>
            </a:r>
          </a:p>
        </p:txBody>
      </p:sp>
      <p:sp>
        <p:nvSpPr>
          <p:cNvPr id="5" name="Content Placeholder 4">
            <a:extLst>
              <a:ext uri="{FF2B5EF4-FFF2-40B4-BE49-F238E27FC236}">
                <a16:creationId xmlns:a16="http://schemas.microsoft.com/office/drawing/2014/main" id="{5CC008BF-FE92-90C6-F58C-F66E65F831B6}"/>
              </a:ext>
            </a:extLst>
          </p:cNvPr>
          <p:cNvSpPr>
            <a:spLocks noGrp="1"/>
          </p:cNvSpPr>
          <p:nvPr>
            <p:ph idx="13"/>
          </p:nvPr>
        </p:nvSpPr>
        <p:spPr>
          <a:xfrm>
            <a:off x="979918" y="972724"/>
            <a:ext cx="7426891" cy="1249146"/>
          </a:xfrm>
        </p:spPr>
        <p:txBody>
          <a:bodyPr/>
          <a:lstStyle/>
          <a:p>
            <a:pPr marL="171450" indent="-171450">
              <a:spcBef>
                <a:spcPts val="0"/>
              </a:spcBef>
              <a:spcAft>
                <a:spcPts val="600"/>
              </a:spcAft>
              <a:buFont typeface="Arial" panose="020B0604020202020204" pitchFamily="34" charset="0"/>
              <a:buChar char="•"/>
            </a:pPr>
            <a:r>
              <a:rPr lang="en-US" sz="1000" b="1" dirty="0"/>
              <a:t>WHY</a:t>
            </a:r>
            <a:r>
              <a:rPr lang="en-US" sz="1000" dirty="0"/>
              <a:t> your specific program should exist</a:t>
            </a:r>
          </a:p>
          <a:p>
            <a:pPr marL="171450" indent="-171450">
              <a:spcBef>
                <a:spcPts val="0"/>
              </a:spcBef>
              <a:spcAft>
                <a:spcPts val="600"/>
              </a:spcAft>
              <a:buFont typeface="Arial" panose="020B0604020202020204" pitchFamily="34" charset="0"/>
              <a:buChar char="•"/>
            </a:pPr>
            <a:r>
              <a:rPr lang="en-US" sz="1000" b="1" dirty="0"/>
              <a:t>WHAT</a:t>
            </a:r>
            <a:r>
              <a:rPr lang="en-US" sz="1000" dirty="0"/>
              <a:t> it will be accomplishing</a:t>
            </a:r>
          </a:p>
          <a:p>
            <a:pPr marL="171450" indent="-171450">
              <a:spcBef>
                <a:spcPts val="0"/>
              </a:spcBef>
              <a:spcAft>
                <a:spcPts val="600"/>
              </a:spcAft>
              <a:buFont typeface="Arial" panose="020B0604020202020204" pitchFamily="34" charset="0"/>
              <a:buChar char="•"/>
            </a:pPr>
            <a:r>
              <a:rPr lang="en-US" sz="1000" b="1" dirty="0"/>
              <a:t>WHO</a:t>
            </a:r>
            <a:r>
              <a:rPr lang="en-US" sz="1000" dirty="0"/>
              <a:t> will be involved in your efforts, along with their specific accountabilities</a:t>
            </a:r>
          </a:p>
          <a:p>
            <a:pPr marL="171450" indent="-171450">
              <a:spcBef>
                <a:spcPts val="0"/>
              </a:spcBef>
              <a:spcAft>
                <a:spcPts val="600"/>
              </a:spcAft>
              <a:buFont typeface="Arial" panose="020B0604020202020204" pitchFamily="34" charset="0"/>
              <a:buChar char="•"/>
            </a:pPr>
            <a:r>
              <a:rPr lang="en-US" sz="1000" b="1" dirty="0"/>
              <a:t>HOW</a:t>
            </a:r>
            <a:r>
              <a:rPr lang="en-US" sz="1000" dirty="0"/>
              <a:t> data governance processes will be achieved</a:t>
            </a:r>
          </a:p>
          <a:p>
            <a:pPr marL="171450" indent="-171450">
              <a:spcBef>
                <a:spcPts val="0"/>
              </a:spcBef>
              <a:spcAft>
                <a:spcPts val="600"/>
              </a:spcAft>
              <a:buFont typeface="Arial" panose="020B0604020202020204" pitchFamily="34" charset="0"/>
              <a:buChar char="•"/>
            </a:pPr>
            <a:r>
              <a:rPr lang="en-US" sz="1000" b="1" dirty="0"/>
              <a:t>WHEN</a:t>
            </a:r>
            <a:r>
              <a:rPr lang="en-US" sz="1000" dirty="0"/>
              <a:t> specific data governance processes will be performed</a:t>
            </a:r>
          </a:p>
        </p:txBody>
      </p:sp>
      <p:sp>
        <p:nvSpPr>
          <p:cNvPr id="6" name="Text Placeholder 5">
            <a:extLst>
              <a:ext uri="{FF2B5EF4-FFF2-40B4-BE49-F238E27FC236}">
                <a16:creationId xmlns:a16="http://schemas.microsoft.com/office/drawing/2014/main" id="{BD14EB3C-5B7C-8056-EA82-EC2FCCE39761}"/>
              </a:ext>
            </a:extLst>
          </p:cNvPr>
          <p:cNvSpPr>
            <a:spLocks noGrp="1"/>
          </p:cNvSpPr>
          <p:nvPr>
            <p:ph type="body" sz="quarter" idx="10"/>
          </p:nvPr>
        </p:nvSpPr>
        <p:spPr>
          <a:xfrm>
            <a:off x="1029537" y="434178"/>
            <a:ext cx="5746947" cy="494280"/>
          </a:xfrm>
        </p:spPr>
        <p:txBody>
          <a:bodyPr/>
          <a:lstStyle/>
          <a:p>
            <a:r>
              <a:rPr lang="en-US" dirty="0"/>
              <a:t>Data Management Strategy</a:t>
            </a:r>
          </a:p>
        </p:txBody>
      </p:sp>
      <p:sp>
        <p:nvSpPr>
          <p:cNvPr id="7" name="Slide Number Placeholder 6">
            <a:extLst>
              <a:ext uri="{FF2B5EF4-FFF2-40B4-BE49-F238E27FC236}">
                <a16:creationId xmlns:a16="http://schemas.microsoft.com/office/drawing/2014/main" id="{4280CEA9-FF11-3B03-4024-91278590FC3D}"/>
              </a:ext>
            </a:extLst>
          </p:cNvPr>
          <p:cNvSpPr>
            <a:spLocks noGrp="1"/>
          </p:cNvSpPr>
          <p:nvPr>
            <p:ph type="sldNum" sz="quarter" idx="2"/>
          </p:nvPr>
        </p:nvSpPr>
        <p:spPr/>
        <p:txBody>
          <a:bodyPr/>
          <a:lstStyle/>
          <a:p>
            <a:fld id="{86CB4B4D-7CA3-9044-876B-883B54F8677D}" type="slidenum">
              <a:rPr lang="en-US" smtClean="0"/>
              <a:pPr/>
              <a:t>9</a:t>
            </a:fld>
            <a:endParaRPr lang="en-US"/>
          </a:p>
        </p:txBody>
      </p:sp>
      <p:pic>
        <p:nvPicPr>
          <p:cNvPr id="9" name="Picture 8">
            <a:extLst>
              <a:ext uri="{FF2B5EF4-FFF2-40B4-BE49-F238E27FC236}">
                <a16:creationId xmlns:a16="http://schemas.microsoft.com/office/drawing/2014/main" id="{142FA5CB-FD32-7AA2-529D-44CFC527B959}"/>
              </a:ext>
            </a:extLst>
          </p:cNvPr>
          <p:cNvPicPr>
            <a:picLocks noChangeAspect="1"/>
          </p:cNvPicPr>
          <p:nvPr/>
        </p:nvPicPr>
        <p:blipFill>
          <a:blip r:embed="rId3"/>
          <a:stretch>
            <a:fillRect/>
          </a:stretch>
        </p:blipFill>
        <p:spPr>
          <a:xfrm>
            <a:off x="797022" y="2088927"/>
            <a:ext cx="8098065" cy="2463239"/>
          </a:xfrm>
          <a:prstGeom prst="rect">
            <a:avLst/>
          </a:prstGeom>
        </p:spPr>
      </p:pic>
    </p:spTree>
    <p:extLst>
      <p:ext uri="{BB962C8B-B14F-4D97-AF65-F5344CB8AC3E}">
        <p14:creationId xmlns:p14="http://schemas.microsoft.com/office/powerpoint/2010/main" val="1002850519"/>
      </p:ext>
    </p:extLst>
  </p:cSld>
  <p:clrMapOvr>
    <a:masterClrMapping/>
  </p:clrMapOvr>
</p:sld>
</file>

<file path=ppt/theme/theme1.xml><?xml version="1.0" encoding="utf-8"?>
<a:theme xmlns:a="http://schemas.openxmlformats.org/drawingml/2006/main" name="Custom Design">
  <a:themeElements>
    <a:clrScheme name="Sierra Space">
      <a:dk1>
        <a:srgbClr val="060D13"/>
      </a:dk1>
      <a:lt1>
        <a:sysClr val="window" lastClr="FFFFFF"/>
      </a:lt1>
      <a:dk2>
        <a:srgbClr val="00575B"/>
      </a:dk2>
      <a:lt2>
        <a:srgbClr val="1FC1B5"/>
      </a:lt2>
      <a:accent1>
        <a:srgbClr val="2E7189"/>
      </a:accent1>
      <a:accent2>
        <a:srgbClr val="F7AF67"/>
      </a:accent2>
      <a:accent3>
        <a:srgbClr val="FFF0C8"/>
      </a:accent3>
      <a:accent4>
        <a:srgbClr val="0B3049"/>
      </a:accent4>
      <a:accent5>
        <a:srgbClr val="1FC1B5"/>
      </a:accent5>
      <a:accent6>
        <a:srgbClr val="00575B"/>
      </a:accent6>
      <a:hlink>
        <a:srgbClr val="1FC1B5"/>
      </a:hlink>
      <a:folHlink>
        <a:srgbClr val="1FC1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Sierra Space">
      <a:dk1>
        <a:srgbClr val="060D13"/>
      </a:dk1>
      <a:lt1>
        <a:sysClr val="window" lastClr="FFFFFF"/>
      </a:lt1>
      <a:dk2>
        <a:srgbClr val="00575B"/>
      </a:dk2>
      <a:lt2>
        <a:srgbClr val="1FC1B5"/>
      </a:lt2>
      <a:accent1>
        <a:srgbClr val="2E7189"/>
      </a:accent1>
      <a:accent2>
        <a:srgbClr val="F7AF67"/>
      </a:accent2>
      <a:accent3>
        <a:srgbClr val="FFF0C8"/>
      </a:accent3>
      <a:accent4>
        <a:srgbClr val="0B3049"/>
      </a:accent4>
      <a:accent5>
        <a:srgbClr val="1FC1B5"/>
      </a:accent5>
      <a:accent6>
        <a:srgbClr val="00575B"/>
      </a:accent6>
      <a:hlink>
        <a:srgbClr val="1FC1B5"/>
      </a:hlink>
      <a:folHlink>
        <a:srgbClr val="1FC1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4.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5.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6.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7.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8.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9.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2FF1AC134E0C43B285D2390263E44C" ma:contentTypeVersion="53" ma:contentTypeDescription="Create a new document." ma:contentTypeScope="" ma:versionID="d5a872c4c204f5ad92f3bc6739b3e77b">
  <xsd:schema xmlns:xsd="http://www.w3.org/2001/XMLSchema" xmlns:xs="http://www.w3.org/2001/XMLSchema" xmlns:p="http://schemas.microsoft.com/office/2006/metadata/properties" xmlns:ns1="http://schemas.microsoft.com/sharepoint/v3" xmlns:ns2="93f2ec10-6c3f-45fa-b480-3a065f08a250" xmlns:ns3="091de130-8832-4c36-96bf-3e56e15814ae" xmlns:ns4="7c2ee725-9b85-4c20-ad8c-83312c86ee67" targetNamespace="http://schemas.microsoft.com/office/2006/metadata/properties" ma:root="true" ma:fieldsID="19e2586033e348f6de7af9af2101cd00" ns1:_="" ns2:_="" ns3:_="" ns4:_="">
    <xsd:import namespace="http://schemas.microsoft.com/sharepoint/v3"/>
    <xsd:import namespace="93f2ec10-6c3f-45fa-b480-3a065f08a250"/>
    <xsd:import namespace="091de130-8832-4c36-96bf-3e56e15814ae"/>
    <xsd:import namespace="7c2ee725-9b85-4c20-ad8c-83312c86ee67"/>
    <xsd:element name="properties">
      <xsd:complexType>
        <xsd:sequence>
          <xsd:element name="documentManagement">
            <xsd:complexType>
              <xsd:all>
                <xsd:element ref="ns2:MediaServiceMetadata" minOccurs="0"/>
                <xsd:element ref="ns2:MediaServiceFastMetadata"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element ref="ns4:SharedWithUsers" minOccurs="0"/>
                <xsd:element ref="ns4:SharedWithDetails" minOccurs="0"/>
                <xsd:element ref="ns2:lcf76f155ced4ddcb4097134ff3c332f" minOccurs="0"/>
                <xsd:element ref="ns4:TaxCatchAll" minOccurs="0"/>
                <xsd:element ref="ns3:MediaServiceLocation"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f2ec10-6c3f-45fa-b480-3a065f08a2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5cf85568-12ab-454a-850e-610a2dd2e62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91de130-8832-4c36-96bf-3e56e15814ae" elementFormDefault="qualified">
    <xsd:import namespace="http://schemas.microsoft.com/office/2006/documentManagement/types"/>
    <xsd:import namespace="http://schemas.microsoft.com/office/infopath/2007/PartnerControls"/>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2ee725-9b85-4c20-ad8c-83312c86ee6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b022777-b67e-484e-a005-e0d1ca09c4eb}" ma:internalName="TaxCatchAll" ma:readOnly="false" ma:showField="CatchAllData" ma:web="7c2ee725-9b85-4c20-ad8c-83312c86ee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7c2ee725-9b85-4c20-ad8c-83312c86ee67" xsi:nil="true"/>
    <lcf76f155ced4ddcb4097134ff3c332f xmlns="93f2ec10-6c3f-45fa-b480-3a065f08a250">
      <Terms xmlns="http://schemas.microsoft.com/office/infopath/2007/PartnerControls"/>
    </lcf76f155ced4ddcb4097134ff3c332f>
    <MediaLengthInSeconds xmlns="091de130-8832-4c36-96bf-3e56e15814ae" xsi:nil="true"/>
    <SharedWithUsers xmlns="7c2ee725-9b85-4c20-ad8c-83312c86ee67">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9DE062D7-B022-4274-A4BB-036781B407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3f2ec10-6c3f-45fa-b480-3a065f08a250"/>
    <ds:schemaRef ds:uri="091de130-8832-4c36-96bf-3e56e15814ae"/>
    <ds:schemaRef ds:uri="7c2ee725-9b85-4c20-ad8c-83312c86ee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4C31DF-FE45-4879-9F19-F61C21C61325}">
  <ds:schemaRefs>
    <ds:schemaRef ds:uri="http://schemas.microsoft.com/sharepoint/v3/contenttype/forms"/>
  </ds:schemaRefs>
</ds:datastoreItem>
</file>

<file path=customXml/itemProps3.xml><?xml version="1.0" encoding="utf-8"?>
<ds:datastoreItem xmlns:ds="http://schemas.openxmlformats.org/officeDocument/2006/customXml" ds:itemID="{5AC34B98-6CE3-45BE-9C38-AACB07CF0A45}">
  <ds:schemaRefs>
    <ds:schemaRef ds:uri="http://purl.org/dc/terms/"/>
    <ds:schemaRef ds:uri="93f2ec10-6c3f-45fa-b480-3a065f08a250"/>
    <ds:schemaRef ds:uri="http://schemas.microsoft.com/office/2006/documentManagement/types"/>
    <ds:schemaRef ds:uri="http://purl.org/dc/elements/1.1/"/>
    <ds:schemaRef ds:uri="http://schemas.microsoft.com/office/2006/metadata/properties"/>
    <ds:schemaRef ds:uri="http://schemas.microsoft.com/office/infopath/2007/PartnerControls"/>
    <ds:schemaRef ds:uri="091de130-8832-4c36-96bf-3e56e15814ae"/>
    <ds:schemaRef ds:uri="http://schemas.microsoft.com/sharepoint/v3"/>
    <ds:schemaRef ds:uri="http://schemas.openxmlformats.org/package/2006/metadata/core-properties"/>
    <ds:schemaRef ds:uri="7c2ee725-9b85-4c20-ad8c-83312c86ee6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5599</TotalTime>
  <Words>1817</Words>
  <Application>Microsoft Office PowerPoint</Application>
  <PresentationFormat>On-screen Show (16:9)</PresentationFormat>
  <Paragraphs>115</Paragraphs>
  <Slides>12</Slides>
  <Notes>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72 Condensed</vt:lpstr>
      <vt:lpstr>Arial</vt:lpstr>
      <vt:lpstr>Calibri</vt:lpstr>
      <vt:lpstr>Microsoft Sans Serif</vt:lpstr>
      <vt:lpstr>Roboto</vt:lpstr>
      <vt:lpstr>Trebuchet MS</vt:lpstr>
      <vt:lpstr>Wingdings</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Angelika Cheng</dc:creator>
  <cp:lastModifiedBy>McCord, Stephen</cp:lastModifiedBy>
  <cp:revision>2293</cp:revision>
  <cp:lastPrinted>2024-02-01T18:53:38Z</cp:lastPrinted>
  <dcterms:created xsi:type="dcterms:W3CDTF">2022-04-13T18:53:09Z</dcterms:created>
  <dcterms:modified xsi:type="dcterms:W3CDTF">2024-03-31T17:58:03Z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cc43514c-66d4-496f-a382-66b6c6f53dd3</vt:lpwstr>
  </property>
  <property fmtid="{D5CDD505-2E9C-101B-9397-08002B2CF9AE}" pid="3" name="Categorization">
    <vt:lpwstr>t_class_1</vt:lpwstr>
  </property>
  <property fmtid="{D5CDD505-2E9C-101B-9397-08002B2CF9AE}" pid="4" name="Marking">
    <vt:lpwstr>No</vt:lpwstr>
  </property>
  <property fmtid="{D5CDD505-2E9C-101B-9397-08002B2CF9AE}" pid="5" name="ContentTypeId">
    <vt:lpwstr>0x010100442FF1AC134E0C43B285D2390263E44C</vt:lpwstr>
  </property>
  <property fmtid="{D5CDD505-2E9C-101B-9397-08002B2CF9AE}" pid="6" name="NoMarking">
    <vt:lpwstr/>
  </property>
  <property fmtid="{D5CDD505-2E9C-101B-9397-08002B2CF9AE}" pid="7" name="MediaServiceImageTags">
    <vt:lpwstr/>
  </property>
  <property fmtid="{D5CDD505-2E9C-101B-9397-08002B2CF9AE}" pid="8" name="xd_ProgID">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y fmtid="{D5CDD505-2E9C-101B-9397-08002B2CF9AE}" pid="13" name="GUID">
    <vt:lpwstr>7b71556d-22c8-4834-b5b7-2e2341509dd1</vt:lpwstr>
  </property>
  <property fmtid="{D5CDD505-2E9C-101B-9397-08002B2CF9AE}" pid="14" name="xd_Signature">
    <vt:bool>false</vt:bool>
  </property>
  <property fmtid="{D5CDD505-2E9C-101B-9397-08002B2CF9AE}" pid="15" name="MSIP_Label_f3c69870-6a80-4e4b-8783-065f63e27782_Enabled">
    <vt:lpwstr>true</vt:lpwstr>
  </property>
  <property fmtid="{D5CDD505-2E9C-101B-9397-08002B2CF9AE}" pid="16" name="MSIP_Label_f3c69870-6a80-4e4b-8783-065f63e27782_SetDate">
    <vt:lpwstr>2023-06-06T03:51:37Z</vt:lpwstr>
  </property>
  <property fmtid="{D5CDD505-2E9C-101B-9397-08002B2CF9AE}" pid="17" name="MSIP_Label_f3c69870-6a80-4e4b-8783-065f63e27782_Method">
    <vt:lpwstr>Privileged</vt:lpwstr>
  </property>
  <property fmtid="{D5CDD505-2E9C-101B-9397-08002B2CF9AE}" pid="18" name="MSIP_Label_f3c69870-6a80-4e4b-8783-065f63e27782_Name">
    <vt:lpwstr>General Business</vt:lpwstr>
  </property>
  <property fmtid="{D5CDD505-2E9C-101B-9397-08002B2CF9AE}" pid="19" name="MSIP_Label_f3c69870-6a80-4e4b-8783-065f63e27782_SiteId">
    <vt:lpwstr>8d4826a0-e24c-40fe-b5f1-e4c5d7fce467</vt:lpwstr>
  </property>
  <property fmtid="{D5CDD505-2E9C-101B-9397-08002B2CF9AE}" pid="20" name="MSIP_Label_f3c69870-6a80-4e4b-8783-065f63e27782_ActionId">
    <vt:lpwstr>fe188174-26fe-4f40-b2e1-6c4e798a3cef</vt:lpwstr>
  </property>
  <property fmtid="{D5CDD505-2E9C-101B-9397-08002B2CF9AE}" pid="21" name="MSIP_Label_f3c69870-6a80-4e4b-8783-065f63e27782_ContentBits">
    <vt:lpwstr>2</vt:lpwstr>
  </property>
  <property fmtid="{D5CDD505-2E9C-101B-9397-08002B2CF9AE}" pid="22" name="ClassificationContentMarkingFooterLocations">
    <vt:lpwstr>Custom Design:5</vt:lpwstr>
  </property>
  <property fmtid="{D5CDD505-2E9C-101B-9397-08002B2CF9AE}" pid="23" name="ClassificationContentMarkingFooterText">
    <vt:lpwstr>General Business</vt:lpwstr>
  </property>
</Properties>
</file>