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59" r:id="rId5"/>
    <p:sldId id="258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23"/>
    <p:restoredTop sz="94673"/>
  </p:normalViewPr>
  <p:slideViewPr>
    <p:cSldViewPr snapToGrid="0">
      <p:cViewPr varScale="1">
        <p:scale>
          <a:sx n="115" d="100"/>
          <a:sy n="115" d="100"/>
        </p:scale>
        <p:origin x="664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10/24/25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318D-A302-93CE-9141-6CFA65A315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 Urban rail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03D76D-9562-CD3B-3923-DCA52B6722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Growth over two centuries</a:t>
            </a:r>
          </a:p>
        </p:txBody>
      </p:sp>
    </p:spTree>
    <p:extLst>
      <p:ext uri="{BB962C8B-B14F-4D97-AF65-F5344CB8AC3E}">
        <p14:creationId xmlns:p14="http://schemas.microsoft.com/office/powerpoint/2010/main" val="839809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7525A-AA05-E8FC-8C5B-A141F8724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1A514-553F-7174-A0E2-BBFD1C0E1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The dataset contains information about urban transit systems including:</a:t>
            </a:r>
          </a:p>
          <a:p>
            <a:r>
              <a:rPr lang="en-US" dirty="0"/>
              <a:t>Cities - Geospatial and historical beginning of urban transit system</a:t>
            </a:r>
          </a:p>
          <a:p>
            <a:r>
              <a:rPr lang="en-US" dirty="0"/>
              <a:t>Stations - Historical data on build start and opening</a:t>
            </a:r>
          </a:p>
          <a:p>
            <a:r>
              <a:rPr lang="en-US" dirty="0"/>
              <a:t>Lines - Geospatial</a:t>
            </a:r>
          </a:p>
          <a:p>
            <a:r>
              <a:rPr lang="en-US" dirty="0"/>
              <a:t>Stations - Correlation with Lines and historical data</a:t>
            </a:r>
          </a:p>
          <a:p>
            <a:r>
              <a:rPr lang="en-US" dirty="0"/>
              <a:t>Our initial analysis showed that the data could be used to track the expansion over time. Our Research Question: How does the expansion of Urban Rail </a:t>
            </a:r>
            <a:r>
              <a:rPr lang="en-US" dirty="0" err="1"/>
              <a:t>Infrastucture</a:t>
            </a:r>
            <a:r>
              <a:rPr lang="en-US" dirty="0"/>
              <a:t> system infrastructure correspond with changes in U.S. metropolitan areas over time?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929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0CE73-38FC-9F8A-2448-FC92EF697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Stations built in the united states 1832-present</a:t>
            </a:r>
          </a:p>
        </p:txBody>
      </p:sp>
      <p:pic>
        <p:nvPicPr>
          <p:cNvPr id="1026" name="Picture 2" descr="Stations">
            <a:extLst>
              <a:ext uri="{FF2B5EF4-FFF2-40B4-BE49-F238E27FC236}">
                <a16:creationId xmlns:a16="http://schemas.microsoft.com/office/drawing/2014/main" id="{054C4C01-CBB0-8AAA-5D70-A4E590483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907" y="1990891"/>
            <a:ext cx="5116185" cy="4062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154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081" name="Picture 308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083" name="Straight Connector 308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5" name="Straight Connector 308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087" name="Rectangle 3086">
            <a:extLst>
              <a:ext uri="{FF2B5EF4-FFF2-40B4-BE49-F238E27FC236}">
                <a16:creationId xmlns:a16="http://schemas.microsoft.com/office/drawing/2014/main" id="{8BC298DB-2D5C-40A1-9A78-6B4A12198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9" name="Rectangle 3088">
            <a:extLst>
              <a:ext uri="{FF2B5EF4-FFF2-40B4-BE49-F238E27FC236}">
                <a16:creationId xmlns:a16="http://schemas.microsoft.com/office/drawing/2014/main" id="{35C2355B-7CE9-4192-9142-A41CA0A0C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8099DC-9A2A-562C-F8F3-199847C5E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5200" y="967167"/>
            <a:ext cx="4151306" cy="2374516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100"/>
              <a:t>Stations built in the united states 1832-present</a:t>
            </a:r>
          </a:p>
        </p:txBody>
      </p:sp>
      <p:pic>
        <p:nvPicPr>
          <p:cNvPr id="3074" name="Picture 2" descr="Stacked Stations">
            <a:extLst>
              <a:ext uri="{FF2B5EF4-FFF2-40B4-BE49-F238E27FC236}">
                <a16:creationId xmlns:a16="http://schemas.microsoft.com/office/drawing/2014/main" id="{2B54FFA1-5830-6A1D-543E-658BFDC57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24955" y="805583"/>
            <a:ext cx="4770589" cy="4660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91" name="Straight Connector 3090">
            <a:extLst>
              <a:ext uri="{FF2B5EF4-FFF2-40B4-BE49-F238E27FC236}">
                <a16:creationId xmlns:a16="http://schemas.microsoft.com/office/drawing/2014/main" id="{06D05ED8-39E4-42F8-92CB-704C2BD0D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79647" y="3526496"/>
            <a:ext cx="414993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093" name="Picture 3092">
            <a:extLst>
              <a:ext uri="{FF2B5EF4-FFF2-40B4-BE49-F238E27FC236}">
                <a16:creationId xmlns:a16="http://schemas.microsoft.com/office/drawing/2014/main" id="{45CE2E7C-6AA3-4710-825D-4CDDF788C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095" name="Straight Connector 3094">
            <a:extLst>
              <a:ext uri="{FF2B5EF4-FFF2-40B4-BE49-F238E27FC236}">
                <a16:creationId xmlns:a16="http://schemas.microsoft.com/office/drawing/2014/main" id="{3256C6C3-0EDC-4651-AB37-9F26CFAA6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914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1ADA4-CC48-6B72-9530-50A9D9342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over time by city</a:t>
            </a:r>
          </a:p>
        </p:txBody>
      </p:sp>
      <p:pic>
        <p:nvPicPr>
          <p:cNvPr id="4" name="Picture 6" descr="Cities">
            <a:extLst>
              <a:ext uri="{FF2B5EF4-FFF2-40B4-BE49-F238E27FC236}">
                <a16:creationId xmlns:a16="http://schemas.microsoft.com/office/drawing/2014/main" id="{B00872BF-1630-ACD0-D778-BFA3E7371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922" y="1967741"/>
            <a:ext cx="5226155" cy="408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0736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C38CF-4EFF-5DB3-09D3-7192511C8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over time by 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475A8-2F65-321E-CA5D-CB163E370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presentation</a:t>
            </a:r>
          </a:p>
        </p:txBody>
      </p:sp>
    </p:spTree>
    <p:extLst>
      <p:ext uri="{BB962C8B-B14F-4D97-AF65-F5344CB8AC3E}">
        <p14:creationId xmlns:p14="http://schemas.microsoft.com/office/powerpoint/2010/main" val="2756372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B9367-A91E-47D1-675B-A2FCF1A62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Conclusions/findings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6AB5C-5183-1926-E542-7089BE036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Urban rail stations grew rapidly between 1850 and 1930</a:t>
            </a:r>
          </a:p>
          <a:p>
            <a:r>
              <a:rPr lang="en-US" dirty="0"/>
              <a:t>After 1930, the demands for stations declined significantly</a:t>
            </a:r>
          </a:p>
          <a:p>
            <a:r>
              <a:rPr lang="en-US" dirty="0"/>
              <a:t>The the drop in rail infrastructure investment could correspond to the expansion of car ownership and the US Interstate highway system. </a:t>
            </a:r>
          </a:p>
          <a:p>
            <a:r>
              <a:rPr lang="en-US" dirty="0"/>
              <a:t>Future </a:t>
            </a:r>
            <a:r>
              <a:rPr lang="en-US" dirty="0" err="1"/>
              <a:t>Implemention</a:t>
            </a:r>
            <a:r>
              <a:rPr lang="en-US" dirty="0"/>
              <a:t>/Analysis Potential: </a:t>
            </a:r>
          </a:p>
          <a:p>
            <a:pPr lvl="1"/>
            <a:r>
              <a:rPr lang="en-US" dirty="0"/>
              <a:t>Incorporate US Census data to see if there's a correlation between US population and urban rail system.</a:t>
            </a:r>
          </a:p>
          <a:p>
            <a:pPr lvl="1"/>
            <a:r>
              <a:rPr lang="en-US" dirty="0"/>
              <a:t>Incorporating the effect on urban rail systems on GDP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71321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1364</TotalTime>
  <Words>194</Words>
  <Application>Microsoft Macintosh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Us Urban rail</vt:lpstr>
      <vt:lpstr>approach</vt:lpstr>
      <vt:lpstr>Stations built in the united states 1832-present</vt:lpstr>
      <vt:lpstr>Stations built in the united states 1832-present</vt:lpstr>
      <vt:lpstr>Growth over time by city</vt:lpstr>
      <vt:lpstr>Growth over time by city</vt:lpstr>
      <vt:lpstr>Conclusions/findings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Mcleaish, Sean R SFC USARMY USSOCOM USASOC (USA)</dc:creator>
  <cp:lastModifiedBy>Mcleaish, Sean R SFC USARMY USSOCOM USASOC (USA)</cp:lastModifiedBy>
  <cp:revision>1</cp:revision>
  <dcterms:created xsi:type="dcterms:W3CDTF">2025-10-24T19:48:51Z</dcterms:created>
  <dcterms:modified xsi:type="dcterms:W3CDTF">2025-10-25T18:33:11Z</dcterms:modified>
</cp:coreProperties>
</file>