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0" r:id="rId3"/>
    <p:sldId id="395" r:id="rId4"/>
    <p:sldId id="396" r:id="rId5"/>
    <p:sldId id="383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20" r:id="rId25"/>
    <p:sldId id="415" r:id="rId26"/>
    <p:sldId id="416" r:id="rId27"/>
    <p:sldId id="417" r:id="rId28"/>
    <p:sldId id="418" r:id="rId29"/>
    <p:sldId id="419" r:id="rId30"/>
  </p:sldIdLst>
  <p:sldSz cx="12192000" cy="6858000"/>
  <p:notesSz cx="6797675" cy="9926638"/>
  <p:embeddedFontLst>
    <p:embeddedFont>
      <p:font typeface="ShellHeavy" panose="00000700000000000000" pitchFamily="50" charset="0"/>
      <p:regular r:id="rId33"/>
      <p:bold r:id="rId34"/>
    </p:embeddedFont>
    <p:embeddedFont>
      <p:font typeface="ShellMedium" panose="00000600000000000000" pitchFamily="50" charset="0"/>
      <p:regular r:id="rId35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60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15/09/2023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15/09/2023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2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6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9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63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04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9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4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7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42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90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41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7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2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7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3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8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4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518B2D2-BBA4-4879-AD90-5CBC81FFEC4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8DC4B34-3B7E-4206-8367-C87028E7F2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0937347-DED3-40D4-9E17-793CC0015C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EDEFA2DA-F0F9-41B5-9B64-6505911DDF0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1C1A2752-4309-434A-8B06-EA1B6F6110F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5" name="TextBox 24" descr="CONFIDENTIAL_TAG_0xFFEE">
            <a:extLst>
              <a:ext uri="{FF2B5EF4-FFF2-40B4-BE49-F238E27FC236}">
                <a16:creationId xmlns:a16="http://schemas.microsoft.com/office/drawing/2014/main" id="{96C47BEB-DA8D-4F9A-ADF0-9BDD2D62797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F918E8B-0CAB-4EB7-8039-5D09A3DE85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3083E70E-C7EF-4BD7-A889-DF3F4E9AE3E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6B97ACDD-FCB1-4B2D-8651-8ACBBD18E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3E16150-9CC0-498F-8AC0-7BBB7522C9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012F20D-7DAC-40D9-B6CD-B9D4A9DC05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B1207FF-4E58-448F-BA6A-DB541E17FE2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5EA038E-AC53-42AE-B5C9-DF661F54DE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931C0CBE-C2D9-4E91-9915-CE49CEF27E3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C7407E2D-AADA-487F-BF3C-9076A9895A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0F2A0CBD-DE9B-4FEE-A903-59D6E938FCE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FD6A0A0-1557-4454-90F4-5A2E5FF68B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3600BBE-D646-4CBF-B1C9-DEB3F55333A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E3D229A-EFD6-4CBF-8EE4-B3FA65D6E7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1CC6DC0-F586-4864-A83A-14F04FB2C34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1AEB6C73-1EFF-4F5D-BEA1-1C59FA0094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t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Journey presentation Foundation and generic </a:t>
            </a:r>
            <a:endParaRPr lang="en-GB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1: 14/08/23 – 18/08/23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Meghna Sabharwal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lifecycle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4180002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of Azure 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virtual machine on Azure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Github</a:t>
            </a:r>
            <a:r>
              <a:rPr lang="en-GB"/>
              <a:t> actions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79495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2727233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42335" y="545124"/>
            <a:ext cx="4385370" cy="748800"/>
          </a:xfrm>
        </p:spPr>
        <p:txBody>
          <a:bodyPr/>
          <a:lstStyle/>
          <a:p>
            <a:r>
              <a:rPr lang="en-GB" dirty="0"/>
              <a:t>Day 1: Case study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90A64-E1EA-4B6B-BD35-7099B6C15822}"/>
              </a:ext>
            </a:extLst>
          </p:cNvPr>
          <p:cNvSpPr txBox="1"/>
          <p:nvPr/>
        </p:nvSpPr>
        <p:spPr bwMode="auto">
          <a:xfrm>
            <a:off x="642335" y="1977703"/>
            <a:ext cx="9748008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Case study – Created a projects on </a:t>
            </a:r>
            <a:r>
              <a:rPr lang="en-GB" sz="1600" dirty="0" err="1"/>
              <a:t>devOps</a:t>
            </a:r>
            <a:r>
              <a:rPr lang="en-GB" sz="1600" dirty="0"/>
              <a:t>, created sprints, epics, backlogs testcases etc.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virtual machine on the azure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GitHub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maven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docker file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Completed Prometheus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and deployed web application on the azure </a:t>
            </a:r>
          </a:p>
        </p:txBody>
      </p:sp>
    </p:spTree>
    <p:extLst>
      <p:ext uri="{BB962C8B-B14F-4D97-AF65-F5344CB8AC3E}">
        <p14:creationId xmlns:p14="http://schemas.microsoft.com/office/powerpoint/2010/main" val="2415033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78839" y="403475"/>
            <a:ext cx="9213241" cy="748800"/>
          </a:xfrm>
        </p:spPr>
        <p:txBody>
          <a:bodyPr/>
          <a:lstStyle/>
          <a:p>
            <a:r>
              <a:rPr lang="en-GB" dirty="0"/>
              <a:t>Day 2: Basics of business intelligence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What is Business intelligence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KRA and KPI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Dimension modelling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Data warehouse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DSS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Designed a model for library system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 err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1D2BDA-76C8-4A93-AFFE-EB61E51E0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4000637"/>
            <a:ext cx="4626497" cy="2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1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658863"/>
            <a:ext cx="9742680" cy="748800"/>
          </a:xfrm>
        </p:spPr>
        <p:txBody>
          <a:bodyPr/>
          <a:lstStyle/>
          <a:p>
            <a:r>
              <a:rPr lang="en-GB" dirty="0"/>
              <a:t>Day 3: Big data and Azure fundamentals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71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dimension modelling on library system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 Types of 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MOLAP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ROLAP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HOLAP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COLAP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slicing and dicing </a:t>
            </a:r>
          </a:p>
        </p:txBody>
      </p:sp>
    </p:spTree>
    <p:extLst>
      <p:ext uri="{BB962C8B-B14F-4D97-AF65-F5344CB8AC3E}">
        <p14:creationId xmlns:p14="http://schemas.microsoft.com/office/powerpoint/2010/main" val="5010587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1619281" y="623046"/>
            <a:ext cx="4385370" cy="748800"/>
          </a:xfrm>
        </p:spPr>
        <p:txBody>
          <a:bodyPr/>
          <a:lstStyle/>
          <a:p>
            <a:r>
              <a:rPr lang="en-GB" dirty="0"/>
              <a:t>Day 4: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030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an SQL database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tables in the database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various joins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Extracted the information from different tables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70473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basic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021017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79999" y="2788093"/>
            <a:ext cx="4385370" cy="748800"/>
          </a:xfrm>
        </p:spPr>
        <p:txBody>
          <a:bodyPr/>
          <a:lstStyle/>
          <a:p>
            <a:r>
              <a:rPr lang="en-GB" dirty="0"/>
              <a:t>Week 4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2918837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storage types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resources in the SQL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FF804F-FF11-7F14-A72B-263EE86165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06" y="2318732"/>
            <a:ext cx="7397718" cy="41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86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of conduct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Know your colleagues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Formal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Group activities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different storage like blob and ADLS2 on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AF0890-50B6-88D2-65C0-B1684303C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6" y="2336546"/>
            <a:ext cx="7225250" cy="40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0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data flow in the Azure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8D42D1-8D04-91B0-205C-7402F3820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1" y="2041099"/>
            <a:ext cx="8029033" cy="44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08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pipelines in the data factory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Datasets in the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Linked workflow with the datasets and files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Performed get metadata, for loop and if loop on the azure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06" y="3243017"/>
            <a:ext cx="5550626" cy="30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117446" y="-117923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427839" y="1895730"/>
            <a:ext cx="10234569" cy="16857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Practiced hands on SQL and azure on the virtual machine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dataset offline and imported in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database on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CDC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13" y="2756965"/>
            <a:ext cx="6355328" cy="3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139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79999" y="2788093"/>
            <a:ext cx="4385370" cy="748800"/>
          </a:xfrm>
        </p:spPr>
        <p:txBody>
          <a:bodyPr/>
          <a:lstStyle/>
          <a:p>
            <a:r>
              <a:rPr lang="en-GB" dirty="0"/>
              <a:t>Week 5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6676504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25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1187042"/>
            <a:ext cx="4141630" cy="1386000"/>
          </a:xfrm>
        </p:spPr>
        <p:txBody>
          <a:bodyPr/>
          <a:lstStyle/>
          <a:p>
            <a:r>
              <a:rPr lang="en-GB" dirty="0"/>
              <a:t>Day 1 -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2680371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Doubt Solving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Repitation</a:t>
            </a:r>
            <a:r>
              <a:rPr lang="en-US" sz="1800" dirty="0"/>
              <a:t> of Azure Data Factory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Hands-on on Azure Data 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loading the dataset into the storage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Creation of pipeline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Fetching, updating rows of a table and getting affected in ADF and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Creating the dataflow and CDC for the instances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94E577-FD29-C6F0-D9C0-5CDF1340F3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r="12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4943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26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1099593"/>
            <a:ext cx="4141630" cy="1386000"/>
          </a:xfrm>
        </p:spPr>
        <p:txBody>
          <a:bodyPr/>
          <a:lstStyle/>
          <a:p>
            <a:r>
              <a:rPr lang="en-GB" dirty="0"/>
              <a:t>Day 2 -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2592922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Synapse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Azure Synapse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Mapping of data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Creation of pipeline, Data Ingestion and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Write and execute SQL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Understanding query performance optimization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Exploring more options like manage, linked device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Explanation with theory and practical for all of the above concepts.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A3CB59-7623-52D3-9E3A-70F2B9475CF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r="13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5484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27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847515" y="1109640"/>
            <a:ext cx="4141630" cy="1386000"/>
          </a:xfrm>
        </p:spPr>
        <p:txBody>
          <a:bodyPr/>
          <a:lstStyle/>
          <a:p>
            <a:r>
              <a:rPr lang="en-GB" dirty="0"/>
              <a:t>Day 3 -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47515" y="2602969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Visualization using Power-Bi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Understanding and exploring about Power-Bi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Connecting to the various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load and transformation- removing duplicates, adding column, slicers, and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Dax and calculated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Implicit and explicit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Row-level security and aggregation function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55CD6C5D-749F-98D9-2F75-45550F1BB916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7619E5C-131E-5AD9-D024-747974B793E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6" r="12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17448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28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66800" y="1378651"/>
            <a:ext cx="4141630" cy="1524600"/>
          </a:xfrm>
        </p:spPr>
        <p:txBody>
          <a:bodyPr/>
          <a:lstStyle/>
          <a:p>
            <a:r>
              <a:rPr lang="en-GB" dirty="0"/>
              <a:t>Day 4 -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6800" y="2945921"/>
            <a:ext cx="4036789" cy="2438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various chart-type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 and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Hands-on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Scenario-based chart preparation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49EC7F4-21EC-6B91-FB0F-14E67F314C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r="13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16697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29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806599" y="2117510"/>
            <a:ext cx="4141630" cy="1524600"/>
          </a:xfrm>
        </p:spPr>
        <p:txBody>
          <a:bodyPr/>
          <a:lstStyle/>
          <a:p>
            <a:r>
              <a:rPr lang="en-GB" dirty="0"/>
              <a:t>Day 5 -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6599" y="3684780"/>
            <a:ext cx="4036789" cy="24389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Introduction to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Variables, 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Features of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Creating a small 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Exploring functions like zip, enumerate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Working on Lists, Dictionary, for-loop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01AF43-41A5-D67E-F7C1-412F4F06FF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7108249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Video call, phone call and chat etiquettes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trust and sense of empathy amongst colleagues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Trust building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work as a team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45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team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Leadership styles and importance with demonstration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Stakeholder identification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Skills to enhance technical presentation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6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605193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7708207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911852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SQL and 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forms of normalisation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to joins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Demonstration of SQL queries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8292662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SDLC and STLC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types of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black-box, white-box and grey-box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Integration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0091557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257</TotalTime>
  <Words>1044</Words>
  <Application>Microsoft Office PowerPoint</Application>
  <PresentationFormat>Widescreen</PresentationFormat>
  <Paragraphs>297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Wingdings</vt:lpstr>
      <vt:lpstr>Arial</vt:lpstr>
      <vt:lpstr>ShellMedium</vt:lpstr>
      <vt:lpstr>ShellHeavy</vt:lpstr>
      <vt:lpstr>Shell layouts with footer</vt:lpstr>
      <vt:lpstr>Journey presentation Foundation and generic </vt:lpstr>
      <vt:lpstr>Day 1</vt:lpstr>
      <vt:lpstr>Day 2</vt:lpstr>
      <vt:lpstr>Day 3</vt:lpstr>
      <vt:lpstr>Day 4</vt:lpstr>
      <vt:lpstr>Week 2</vt:lpstr>
      <vt:lpstr>Day 1</vt:lpstr>
      <vt:lpstr>Day 2</vt:lpstr>
      <vt:lpstr>Day 3</vt:lpstr>
      <vt:lpstr>Day 4</vt:lpstr>
      <vt:lpstr>Day 5</vt:lpstr>
      <vt:lpstr>Week 3</vt:lpstr>
      <vt:lpstr>Day 1: Case study </vt:lpstr>
      <vt:lpstr>Day 2: Basics of business intelligence </vt:lpstr>
      <vt:lpstr>Day 3: Big data and Azure fundamentals </vt:lpstr>
      <vt:lpstr>Day 4: Azure SQL</vt:lpstr>
      <vt:lpstr>Day 5: Azure SQL</vt:lpstr>
      <vt:lpstr>Week 4 </vt:lpstr>
      <vt:lpstr>Day 1</vt:lpstr>
      <vt:lpstr>Day 2</vt:lpstr>
      <vt:lpstr>Day 3</vt:lpstr>
      <vt:lpstr>Day 4</vt:lpstr>
      <vt:lpstr>Day 5</vt:lpstr>
      <vt:lpstr>Week 5 </vt:lpstr>
      <vt:lpstr>Day 1 -</vt:lpstr>
      <vt:lpstr>Day 2 -</vt:lpstr>
      <vt:lpstr>Day 3 -</vt:lpstr>
      <vt:lpstr>Day 4 -</vt:lpstr>
      <vt:lpstr>Day 5 -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Foundation and generic </dc:title>
  <dc:creator>Sabharwal, Meghna SBOBNG-PTIY/FUC</dc:creator>
  <cp:lastModifiedBy>Sabharwal, Meghna SBOBNG-PTIY/FUC</cp:lastModifiedBy>
  <cp:revision>17</cp:revision>
  <dcterms:created xsi:type="dcterms:W3CDTF">2023-08-25T03:27:29Z</dcterms:created>
  <dcterms:modified xsi:type="dcterms:W3CDTF">2023-09-15T11:11:56Z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MSIP_Label_d0cb1e24-a0e2-4a4c-9340-733297c9cd7c_Enabled">
    <vt:lpwstr>true</vt:lpwstr>
  </property>
  <property fmtid="{D5CDD505-2E9C-101B-9397-08002B2CF9AE}" pid="5" name="MSIP_Label_d0cb1e24-a0e2-4a4c-9340-733297c9cd7c_SetDate">
    <vt:lpwstr>2023-08-25T04:22:43Z</vt:lpwstr>
  </property>
  <property fmtid="{D5CDD505-2E9C-101B-9397-08002B2CF9AE}" pid="6" name="MSIP_Label_d0cb1e24-a0e2-4a4c-9340-733297c9cd7c_Method">
    <vt:lpwstr>Privileged</vt:lpwstr>
  </property>
  <property fmtid="{D5CDD505-2E9C-101B-9397-08002B2CF9AE}" pid="7" name="MSIP_Label_d0cb1e24-a0e2-4a4c-9340-733297c9cd7c_Name">
    <vt:lpwstr>Internal</vt:lpwstr>
  </property>
  <property fmtid="{D5CDD505-2E9C-101B-9397-08002B2CF9AE}" pid="8" name="MSIP_Label_d0cb1e24-a0e2-4a4c-9340-733297c9cd7c_SiteId">
    <vt:lpwstr>db1e96a8-a3da-442a-930b-235cac24cd5c</vt:lpwstr>
  </property>
  <property fmtid="{D5CDD505-2E9C-101B-9397-08002B2CF9AE}" pid="9" name="MSIP_Label_d0cb1e24-a0e2-4a4c-9340-733297c9cd7c_ActionId">
    <vt:lpwstr>519af03b-3515-4b9f-8e03-f2b396802735</vt:lpwstr>
  </property>
  <property fmtid="{D5CDD505-2E9C-101B-9397-08002B2CF9AE}" pid="10" name="MSIP_Label_d0cb1e24-a0e2-4a4c-9340-733297c9cd7c_ContentBits">
    <vt:lpwstr>0</vt:lpwstr>
  </property>
</Properties>
</file>