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3106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edit Master subtitle style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rPr dirty="0"/>
              <a:t>Team name</a:t>
            </a:r>
          </a:p>
        </p:txBody>
      </p:sp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Pictures/names of your team members</a:t>
            </a:r>
          </a:p>
          <a:p>
            <a:r>
              <a:t>Logo (if applicable)</a:t>
            </a:r>
          </a:p>
          <a:p>
            <a:r>
              <a:t>Product picture/description (1 sentence)</a:t>
            </a:r>
          </a:p>
          <a:p>
            <a:r>
              <a:t>Number of customer contacts since session 1/subset in person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Interview 1</a:t>
            </a:r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What we thought, what is the hypothesis</a:t>
            </a:r>
          </a:p>
          <a:p>
            <a:r>
              <a:t>Whom we interviewed</a:t>
            </a:r>
          </a:p>
          <a:p>
            <a:r>
              <a:t>Why did you interview them</a:t>
            </a:r>
          </a:p>
          <a:p>
            <a:r>
              <a:t>What we learned, what insight did you gain</a:t>
            </a:r>
          </a:p>
          <a:p>
            <a:r>
              <a:t>What we would do next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Interview 2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What we thought, what is the hypothesis</a:t>
            </a:r>
          </a:p>
          <a:p>
            <a:r>
              <a:t>Whom we interviewed</a:t>
            </a:r>
          </a:p>
          <a:p>
            <a:r>
              <a:t>Why did you interview them</a:t>
            </a:r>
          </a:p>
          <a:p>
            <a:r>
              <a:t>What we learned, what insight did you gain</a:t>
            </a:r>
          </a:p>
          <a:p>
            <a:r>
              <a:t>What we would do next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Interview 3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What we thought, what is the hypothesis</a:t>
            </a:r>
          </a:p>
          <a:p>
            <a:r>
              <a:t>Whom we interviewed</a:t>
            </a:r>
          </a:p>
          <a:p>
            <a:r>
              <a:t>Why did you interview them</a:t>
            </a:r>
          </a:p>
          <a:p>
            <a:r>
              <a:t>What we learned, what insight did you gain</a:t>
            </a:r>
          </a:p>
          <a:p>
            <a:r>
              <a:t>What we would do next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Interview 4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What we thought, what is the hypothesis</a:t>
            </a:r>
          </a:p>
          <a:p>
            <a:r>
              <a:t>Whom we interviewed</a:t>
            </a:r>
          </a:p>
          <a:p>
            <a:r>
              <a:t>Why did you interview them</a:t>
            </a:r>
          </a:p>
          <a:p>
            <a:r>
              <a:t>What we learned, what insight did you gain</a:t>
            </a:r>
          </a:p>
          <a:p>
            <a:r>
              <a:t>What we would do next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2"/>
          </a:xfrm>
          <a:prstGeom prst="rect">
            <a:avLst/>
          </a:prstGeom>
        </p:spPr>
        <p:txBody>
          <a:bodyPr/>
          <a:lstStyle/>
          <a:p>
            <a:r>
              <a:t>Interview 5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What we thought, what is the hypothesis</a:t>
            </a:r>
          </a:p>
          <a:p>
            <a:r>
              <a:t>Whom we interviewed</a:t>
            </a:r>
          </a:p>
          <a:p>
            <a:r>
              <a:t>Why did you interview them</a:t>
            </a:r>
          </a:p>
          <a:p>
            <a:r>
              <a:t>What we learned, what insight did you gain</a:t>
            </a:r>
          </a:p>
          <a:p>
            <a:r>
              <a:t>What we would do next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Surprises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What we learned in the last week.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0" y="5232400"/>
            <a:ext cx="4572003" cy="1625600"/>
          </a:xfrm>
          <a:prstGeom prst="rect">
            <a:avLst/>
          </a:prstGeom>
          <a:ln w="127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4588936" y="5232400"/>
            <a:ext cx="4572002" cy="1625600"/>
          </a:xfrm>
          <a:prstGeom prst="rect">
            <a:avLst/>
          </a:prstGeom>
          <a:ln w="127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 rot="16200000">
            <a:off x="-1371600" y="2031987"/>
            <a:ext cx="4572002" cy="1828802"/>
          </a:xfrm>
          <a:prstGeom prst="rect">
            <a:avLst/>
          </a:prstGeom>
          <a:ln w="127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4" name="Shape 154"/>
          <p:cNvSpPr/>
          <p:nvPr/>
        </p:nvSpPr>
        <p:spPr>
          <a:xfrm rot="16200000">
            <a:off x="2302935" y="2031987"/>
            <a:ext cx="4572002" cy="1828802"/>
          </a:xfrm>
          <a:prstGeom prst="rect">
            <a:avLst/>
          </a:prstGeom>
          <a:ln w="127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5" name="Shape 155"/>
          <p:cNvSpPr/>
          <p:nvPr/>
        </p:nvSpPr>
        <p:spPr>
          <a:xfrm rot="16200000">
            <a:off x="5943600" y="2031986"/>
            <a:ext cx="4572001" cy="1828802"/>
          </a:xfrm>
          <a:prstGeom prst="rect">
            <a:avLst/>
          </a:prstGeom>
          <a:ln w="127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6" name="Shape 156"/>
          <p:cNvSpPr/>
          <p:nvPr/>
        </p:nvSpPr>
        <p:spPr>
          <a:xfrm rot="16200000">
            <a:off x="1600202" y="888987"/>
            <a:ext cx="2286002" cy="1828801"/>
          </a:xfrm>
          <a:prstGeom prst="rect">
            <a:avLst/>
          </a:prstGeom>
          <a:ln w="127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7" name="Shape 157"/>
          <p:cNvSpPr/>
          <p:nvPr/>
        </p:nvSpPr>
        <p:spPr>
          <a:xfrm rot="16200000">
            <a:off x="5257798" y="888986"/>
            <a:ext cx="2286003" cy="1828802"/>
          </a:xfrm>
          <a:prstGeom prst="rect">
            <a:avLst/>
          </a:prstGeom>
          <a:ln w="127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8" name="Shape 158"/>
          <p:cNvSpPr/>
          <p:nvPr/>
        </p:nvSpPr>
        <p:spPr>
          <a:xfrm rot="16200000">
            <a:off x="1600200" y="3174986"/>
            <a:ext cx="2286001" cy="1828802"/>
          </a:xfrm>
          <a:prstGeom prst="rect">
            <a:avLst/>
          </a:prstGeom>
          <a:ln w="127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 rot="16200000">
            <a:off x="5257801" y="3174985"/>
            <a:ext cx="2286003" cy="1828802"/>
          </a:xfrm>
          <a:prstGeom prst="rect">
            <a:avLst/>
          </a:prstGeom>
          <a:ln w="127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1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64" y="694253"/>
            <a:ext cx="1773939" cy="344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64" y="5283198"/>
            <a:ext cx="952502" cy="21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66839" y="5300131"/>
            <a:ext cx="622302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15833" y="5283198"/>
            <a:ext cx="622302" cy="444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22801" y="5283198"/>
            <a:ext cx="1143002" cy="21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6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75359" y="711184"/>
            <a:ext cx="927102" cy="279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7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202595" y="711184"/>
            <a:ext cx="431802" cy="431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8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49959" y="2997200"/>
            <a:ext cx="952502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9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139095" y="3009900"/>
            <a:ext cx="495302" cy="482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1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691468" y="708985"/>
            <a:ext cx="1219202" cy="279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11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895848" y="693333"/>
            <a:ext cx="546102" cy="444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12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562605" y="3014134"/>
            <a:ext cx="685802" cy="241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13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692392" y="2997200"/>
            <a:ext cx="558802" cy="444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14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352789" y="700519"/>
            <a:ext cx="1320802" cy="25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image15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8673589" y="749284"/>
            <a:ext cx="406402" cy="482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16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528740" y="700519"/>
            <a:ext cx="1744980" cy="32177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33865" y="67730"/>
            <a:ext cx="5787884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 i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The Business Model Canvas - Original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>
            <a:off x="0" y="5232400"/>
            <a:ext cx="4572003" cy="1625600"/>
          </a:xfrm>
          <a:prstGeom prst="rect">
            <a:avLst/>
          </a:prstGeom>
          <a:ln w="127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4588936" y="5232400"/>
            <a:ext cx="4572002" cy="1625600"/>
          </a:xfrm>
          <a:prstGeom prst="rect">
            <a:avLst/>
          </a:prstGeom>
          <a:ln w="127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 rot="16200000">
            <a:off x="-1371600" y="2031987"/>
            <a:ext cx="4572002" cy="1828802"/>
          </a:xfrm>
          <a:prstGeom prst="rect">
            <a:avLst/>
          </a:prstGeom>
          <a:ln w="127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1" name="Shape 181"/>
          <p:cNvSpPr/>
          <p:nvPr/>
        </p:nvSpPr>
        <p:spPr>
          <a:xfrm rot="16200000">
            <a:off x="2302935" y="2031987"/>
            <a:ext cx="4572002" cy="1828802"/>
          </a:xfrm>
          <a:prstGeom prst="rect">
            <a:avLst/>
          </a:prstGeom>
          <a:ln w="127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 rot="16200000">
            <a:off x="5943600" y="2031986"/>
            <a:ext cx="4572001" cy="1828802"/>
          </a:xfrm>
          <a:prstGeom prst="rect">
            <a:avLst/>
          </a:prstGeom>
          <a:ln w="127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 rot="16200000">
            <a:off x="1600202" y="888987"/>
            <a:ext cx="2286002" cy="1828801"/>
          </a:xfrm>
          <a:prstGeom prst="rect">
            <a:avLst/>
          </a:prstGeom>
          <a:ln w="127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 rot="16200000">
            <a:off x="5257798" y="888986"/>
            <a:ext cx="2286003" cy="1828802"/>
          </a:xfrm>
          <a:prstGeom prst="rect">
            <a:avLst/>
          </a:prstGeom>
          <a:ln w="127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 rot="16200000">
            <a:off x="1600200" y="3174986"/>
            <a:ext cx="2286001" cy="1828802"/>
          </a:xfrm>
          <a:prstGeom prst="rect">
            <a:avLst/>
          </a:prstGeom>
          <a:ln w="127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 rot="16200000">
            <a:off x="5257801" y="3174985"/>
            <a:ext cx="2286003" cy="1828802"/>
          </a:xfrm>
          <a:prstGeom prst="rect">
            <a:avLst/>
          </a:prstGeom>
          <a:ln w="12700"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18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64" y="694253"/>
            <a:ext cx="1773939" cy="344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64" y="5283198"/>
            <a:ext cx="952502" cy="21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466839" y="5300131"/>
            <a:ext cx="622302" cy="609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915833" y="5283198"/>
            <a:ext cx="622302" cy="444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22801" y="5283198"/>
            <a:ext cx="1143002" cy="215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6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75359" y="711184"/>
            <a:ext cx="927102" cy="279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7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202595" y="711184"/>
            <a:ext cx="431802" cy="431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8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849959" y="2997200"/>
            <a:ext cx="952502" cy="254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9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139095" y="3009900"/>
            <a:ext cx="495302" cy="482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10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3691468" y="708985"/>
            <a:ext cx="1219202" cy="279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11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895848" y="693333"/>
            <a:ext cx="546102" cy="444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12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5562605" y="3014134"/>
            <a:ext cx="685802" cy="2413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13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692392" y="2997200"/>
            <a:ext cx="558802" cy="444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14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7352789" y="700519"/>
            <a:ext cx="1320802" cy="254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15.png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8673589" y="749284"/>
            <a:ext cx="406402" cy="482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16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528740" y="700519"/>
            <a:ext cx="1744980" cy="321772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/>
        </p:nvSpPr>
        <p:spPr>
          <a:xfrm>
            <a:off x="33865" y="67730"/>
            <a:ext cx="5787884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 b="1" i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The Business Model Canvas - Updated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Team name</vt:lpstr>
      <vt:lpstr>Interview 1</vt:lpstr>
      <vt:lpstr>Interview 2</vt:lpstr>
      <vt:lpstr>Interview 3</vt:lpstr>
      <vt:lpstr>Interview 4</vt:lpstr>
      <vt:lpstr>Interview 5</vt:lpstr>
      <vt:lpstr>Surprises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and number</dc:title>
  <dc:creator>O'Connor, Jillian</dc:creator>
  <cp:lastModifiedBy>O'Connor, Jillian</cp:lastModifiedBy>
  <cp:revision>2</cp:revision>
  <dcterms:modified xsi:type="dcterms:W3CDTF">2016-10-13T04:29:51Z</dcterms:modified>
</cp:coreProperties>
</file>