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3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4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A38A-72D8-4975-B947-8928C608E5C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5231-2623-42DC-8C97-0E062EB5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46019" y="690085"/>
            <a:ext cx="2700000" cy="5580000"/>
            <a:chOff x="264093" y="148014"/>
            <a:chExt cx="3374595" cy="67099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619" y="240309"/>
              <a:ext cx="3131545" cy="64811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93" y="148014"/>
              <a:ext cx="3374595" cy="670998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524978" y="844465"/>
            <a:ext cx="2700000" cy="5580000"/>
            <a:chOff x="8217326" y="-353636"/>
            <a:chExt cx="3648370" cy="73735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8851" y="-172435"/>
              <a:ext cx="3410426" cy="704948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326" y="-353636"/>
              <a:ext cx="3648370" cy="737356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945788" y="294334"/>
            <a:ext cx="2700000" cy="5467350"/>
            <a:chOff x="6519825" y="247650"/>
            <a:chExt cx="2700000" cy="54673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8197" y="380039"/>
              <a:ext cx="2543257" cy="522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825" y="247650"/>
              <a:ext cx="2700000" cy="546735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7304145" y="594081"/>
            <a:ext cx="2757586" cy="5583959"/>
            <a:chOff x="9204209" y="169140"/>
            <a:chExt cx="2757586" cy="558395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3327" y="291766"/>
              <a:ext cx="2565816" cy="53352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209" y="169140"/>
              <a:ext cx="2757586" cy="558395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251056" y="2915728"/>
            <a:ext cx="194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진행 후 </a:t>
            </a:r>
            <a:r>
              <a:rPr lang="ko-KR" altLang="en-US" dirty="0" err="1" smtClean="0"/>
              <a:t>퍼스널컬러</a:t>
            </a:r>
            <a:r>
              <a:rPr lang="ko-KR" altLang="en-US" dirty="0" smtClean="0"/>
              <a:t> 측정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6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66057-4876-FD3E-D148-945AC24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CC8E-0D03-4062-8850-834D81690A6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66068" y="888243"/>
            <a:ext cx="2700000" cy="5571930"/>
            <a:chOff x="684258" y="784419"/>
            <a:chExt cx="2700000" cy="557193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1" y="921223"/>
              <a:ext cx="2581752" cy="529832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58" y="784419"/>
              <a:ext cx="2700000" cy="557193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2594362" y="413719"/>
            <a:ext cx="2700000" cy="5580000"/>
            <a:chOff x="8930752" y="-962025"/>
            <a:chExt cx="3727974" cy="731837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0424" y="-795832"/>
              <a:ext cx="3419952" cy="707806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752" y="-962025"/>
              <a:ext cx="3727974" cy="731837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4884641" y="1141475"/>
            <a:ext cx="2700000" cy="5580000"/>
            <a:chOff x="6356181" y="1"/>
            <a:chExt cx="3044993" cy="62632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1532" y="77705"/>
              <a:ext cx="2841796" cy="601477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81" y="1"/>
              <a:ext cx="3044993" cy="62632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287330" y="604193"/>
            <a:ext cx="2700000" cy="5580000"/>
            <a:chOff x="6351064" y="-782917"/>
            <a:chExt cx="3716816" cy="73265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4259" y="-674082"/>
              <a:ext cx="3410426" cy="703043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064" y="-782917"/>
              <a:ext cx="3716816" cy="732659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0098615" y="2794958"/>
            <a:ext cx="194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퍼스널 컬러에 맞는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확인 및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디테일을 확인한다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66057-4876-FD3E-D148-945AC24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CC8E-0D03-4062-8850-834D81690A6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67719" y="883033"/>
            <a:ext cx="2523600" cy="5335200"/>
            <a:chOff x="1350309" y="-1229802"/>
            <a:chExt cx="3648314" cy="74316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232" y="-1048243"/>
              <a:ext cx="3400900" cy="706853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309" y="-1229802"/>
              <a:ext cx="3648314" cy="743165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416891" y="675112"/>
            <a:ext cx="2523600" cy="5360558"/>
            <a:chOff x="885581" y="1072419"/>
            <a:chExt cx="2810117" cy="56903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308" y="1234306"/>
              <a:ext cx="2648191" cy="54280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81" y="1072419"/>
              <a:ext cx="2810117" cy="5690331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666063" y="1161100"/>
            <a:ext cx="2523600" cy="5360558"/>
            <a:chOff x="6189037" y="-1049369"/>
            <a:chExt cx="2523600" cy="53605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6514" y="-929180"/>
              <a:ext cx="2428646" cy="512018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037" y="-1049369"/>
              <a:ext cx="2523600" cy="536055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9581031" y="2725947"/>
            <a:ext cx="194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퍼스널 컬러에 맞는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확인 및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디테일을 확인한다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9068" y="1030296"/>
            <a:ext cx="2523600" cy="5360558"/>
            <a:chOff x="752023" y="849226"/>
            <a:chExt cx="2523600" cy="53605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365" y="982662"/>
              <a:ext cx="2460917" cy="509368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023" y="849226"/>
              <a:ext cx="2523600" cy="536055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2824823" y="1303711"/>
            <a:ext cx="2523600" cy="5360558"/>
            <a:chOff x="4034242" y="343662"/>
            <a:chExt cx="2523600" cy="53605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404" y="456708"/>
              <a:ext cx="2477277" cy="513446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242" y="343662"/>
              <a:ext cx="2523600" cy="5360558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70578" y="725410"/>
            <a:ext cx="2523600" cy="5360558"/>
            <a:chOff x="7410975" y="34347"/>
            <a:chExt cx="2523600" cy="53605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5252" y="142876"/>
              <a:ext cx="2489323" cy="51435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975" y="34347"/>
              <a:ext cx="2523600" cy="5360558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7431769" y="1163732"/>
            <a:ext cx="2523600" cy="5360558"/>
            <a:chOff x="8594063" y="946665"/>
            <a:chExt cx="2523600" cy="536055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677" y="1081517"/>
              <a:ext cx="2424373" cy="507163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4063" y="946665"/>
              <a:ext cx="2523600" cy="536055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0004983" y="2643682"/>
            <a:ext cx="194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쇼핑몰로 들어가서 상품 확인 및 상품 디테일에서 옵션을 선택하고 </a:t>
            </a:r>
            <a:r>
              <a:rPr lang="ko-KR" altLang="en-US" dirty="0" err="1" smtClean="0"/>
              <a:t>결제창으로넘어간다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CC8E-0D03-4062-8850-834D81690A6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262221" y="555834"/>
            <a:ext cx="2523600" cy="5360558"/>
            <a:chOff x="2309721" y="294203"/>
            <a:chExt cx="2523600" cy="53605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826" y="433990"/>
              <a:ext cx="2468495" cy="50809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721" y="294203"/>
              <a:ext cx="2523600" cy="5360558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602801" y="995791"/>
            <a:ext cx="2523600" cy="5360558"/>
            <a:chOff x="6243888" y="416047"/>
            <a:chExt cx="2523600" cy="53605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4371" y="537891"/>
              <a:ext cx="2503117" cy="511687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888" y="416047"/>
              <a:ext cx="2523600" cy="5360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2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</cp:revision>
  <dcterms:created xsi:type="dcterms:W3CDTF">2023-08-18T02:59:08Z</dcterms:created>
  <dcterms:modified xsi:type="dcterms:W3CDTF">2023-08-18T02:59:18Z</dcterms:modified>
</cp:coreProperties>
</file>