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95A-8953-43A4-8668-F740740D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6B17-7F64-46D7-9E15-14ECFA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B83B-05CC-47F3-AC72-99715F2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E936-14BD-435D-A7D8-1153144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100-2975-4CC1-9FDD-23620D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73-C02F-42E6-9CFE-AC2B3D0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D640-275A-4788-A848-F144B58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1D6-2BB3-4FFB-AF8E-26C664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CE0-549E-470F-A5F2-C13C93F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D40-7FE8-4762-862A-7C7B90C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C2C6-DC4F-4E5D-98A6-B8E00ED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22BF-160B-4A85-8F66-1B4A3CE8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F10F-91EF-436F-BD02-D1E93AE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4E5-3024-4461-B01F-1469E7A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097-C508-4560-A3B1-A32F777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8E7-6078-41AB-899A-2124ECC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DC2-5205-483B-9CF9-387BBD3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11F-E2B3-46BF-BBE4-09C1AC4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BB6-6DA8-4464-B22A-8575BA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670-E6EB-4E0F-B4EA-E268D69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7FD-2958-4258-B724-DBB141A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8BAD-A2F5-4B93-AE2D-15F0971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E22-4CFF-4A86-94F2-B8B3707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2055-90AB-408B-83AB-ECB3A0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6AA2-9AC9-4434-BA28-DA06E53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A31C-F551-425C-A21A-E944B7A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216-C165-43C2-AC22-BD53AAAE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6F99-A75E-4D90-9373-7400F884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0DB-84E5-4971-A60E-271BA4B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588E-C391-45F1-A4E2-168860A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A32D-B7DC-4D35-B4FD-D02495C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CF8-7776-4214-A956-79D6528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D3B-7E14-4D5D-AC5D-3B2DA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8299-F2D8-4BEA-B245-01CA1754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CAE3-48FD-4CE5-ADFD-FD4A9C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44F6-7987-4EB2-8F2B-00579AA8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7326-0A93-4AB9-9158-ED26773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1397-3531-4067-AA96-0918070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941B-7C69-4A00-AB3B-1665F6E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479-A32A-45AE-A83C-227584BE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DA33-39DE-4FF2-9EDF-8A511AB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D5EC-D25A-4EC6-AFCD-23A8523C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C27A0-64A6-41B4-B2F9-FBD8C4B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5237-8FEB-406F-83A8-1CCD1C7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1FAC-2A4A-461D-AB02-08308FE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AFE-420D-409B-BDF6-C6B70B0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D0-50D3-495D-B545-C81DA197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8E99-B257-4D92-B379-D4A0DC6D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38F1-1D18-4D96-A1A8-1FABCE01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1818-88B9-47E2-8993-26D611C8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AF0-1C85-49A9-A40E-1B13D39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91F-3BC1-411B-AFA4-28DD2BF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1EEA-48CE-46DE-B000-411C117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F61A-F225-4808-AC01-2F98B14A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D811-7C86-44FB-902C-9482141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9DF-F812-40CE-B52E-44CA9E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A92C-5A63-40C3-B0F5-D96EBBF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C14E-A0E2-4C07-9DDD-66EADEE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7784-290D-4BFF-ACB8-A81CC2A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A99-1AE0-440F-ACC1-A0902AC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471-2E6E-4357-A851-444F17B4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54F-7287-4750-B3A8-5C34C6BD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32D-8239-4CD5-BFE0-F201B3EC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9D2F-A8B6-455D-A1C7-D6EEBFB2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9" y="353874"/>
            <a:ext cx="3247404" cy="32474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C75693-7DA0-4669-8FE5-17CF7DF97FF5}"/>
              </a:ext>
            </a:extLst>
          </p:cNvPr>
          <p:cNvSpPr/>
          <p:nvPr/>
        </p:nvSpPr>
        <p:spPr>
          <a:xfrm>
            <a:off x="4125101" y="2344483"/>
            <a:ext cx="2072619" cy="79628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2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Archive Girl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3</cp:revision>
  <dcterms:created xsi:type="dcterms:W3CDTF">2017-12-17T20:59:18Z</dcterms:created>
  <dcterms:modified xsi:type="dcterms:W3CDTF">2017-12-17T21:06:16Z</dcterms:modified>
</cp:coreProperties>
</file>