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F412A3-BD92-46BD-8370-E85E815D2698}"/>
              </a:ext>
            </a:extLst>
          </p:cNvPr>
          <p:cNvSpPr/>
          <p:nvPr/>
        </p:nvSpPr>
        <p:spPr>
          <a:xfrm>
            <a:off x="4013372" y="2543266"/>
            <a:ext cx="2296078" cy="4924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2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Re-instate Cookie</a:t>
            </a:r>
            <a:endParaRPr lang="en-US" sz="2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9</cp:revision>
  <dcterms:created xsi:type="dcterms:W3CDTF">2017-12-17T20:59:18Z</dcterms:created>
  <dcterms:modified xsi:type="dcterms:W3CDTF">2017-12-17T21:10:30Z</dcterms:modified>
</cp:coreProperties>
</file>