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795A-8953-43A4-8668-F740740D7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6B17-7F64-46D7-9E15-14ECFA2B8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DB83B-05CC-47F3-AC72-99715F28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6E936-14BD-435D-A7D8-11531443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1100-2975-4CC1-9FDD-23620DB7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9E73-C02F-42E6-9CFE-AC2B3D0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9D640-275A-4788-A848-F144B581E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1D6-2BB3-4FFB-AF8E-26C664FA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ECE0-549E-470F-A5F2-C13C93F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7D40-7FE8-4762-862A-7C7B90C2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3C2C6-DC4F-4E5D-98A6-B8E00ED5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22BF-160B-4A85-8F66-1B4A3CE8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F10F-91EF-436F-BD02-D1E93AE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14E5-3024-4461-B01F-1469E7A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9097-C508-4560-A3B1-A32F7778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8E7-6078-41AB-899A-2124ECC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DC2-5205-483B-9CF9-387BBD3F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B11F-E2B3-46BF-BBE4-09C1AC4C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ADBB6-6DA8-4464-B22A-8575BA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1670-E6EB-4E0F-B4EA-E268D695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7FD-2958-4258-B724-DBB141A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38BAD-A2F5-4B93-AE2D-15F0971B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E22-4CFF-4A86-94F2-B8B37072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2055-90AB-408B-83AB-ECB3A086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6AA2-9AC9-4434-BA28-DA06E53A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0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A31C-F551-425C-A21A-E944B7A2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F216-C165-43C2-AC22-BD53AAAE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A6F99-A75E-4D90-9373-7400F884B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0DB-84E5-4971-A60E-271BA4BE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C588E-C391-45F1-A4E2-168860AD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9A32D-B7DC-4D35-B4FD-D02495C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7CF8-7776-4214-A956-79D65289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39D3B-7E14-4D5D-AC5D-3B2DA82F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8299-F2D8-4BEA-B245-01CA1754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7CAE3-48FD-4CE5-ADFD-FD4A9C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44F6-7987-4EB2-8F2B-00579AA86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27326-0A93-4AB9-9158-ED267734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61397-3531-4067-AA96-0918070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9941B-7C69-4A00-AB3B-1665F6E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479-A32A-45AE-A83C-227584BE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DDA33-39DE-4FF2-9EDF-8A511ABC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BD5EC-D25A-4EC6-AFCD-23A8523C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C27A0-64A6-41B4-B2F9-FBD8C4BC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15237-8FEB-406F-83A8-1CCD1C7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01FAC-2A4A-461D-AB02-08308FEB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CAFE-420D-409B-BDF6-C6B70B00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FD0-50D3-495D-B545-C81DA197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8E99-B257-4D92-B379-D4A0DC6DB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A38F1-1D18-4D96-A1A8-1FABCE014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91818-88B9-47E2-8993-26D611C8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E2AF0-1C85-49A9-A40E-1B13D399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A91F-3BC1-411B-AFA4-28DD2BFF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1EEA-48CE-46DE-B000-411C117D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EF61A-F225-4808-AC01-2F98B14A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CD811-7C86-44FB-902C-94821414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959DF-F812-40CE-B52E-44CA9EF8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A92C-5A63-40C3-B0F5-D96EBBFB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C14E-A0E2-4C07-9DDD-66EADEE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7784-290D-4BFF-ACB8-A81CC2AB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CA99-1AE0-440F-ACC1-A0902AC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3471-2E6E-4357-A851-444F17B41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E482-55FC-49B4-8AC0-0B35865B885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554F-7287-4750-B3A8-5C34C6BD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1532D-8239-4CD5-BFE0-F201B3EC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E83D-A89A-42FB-B268-75DE8B3A5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119D2F-A8B6-455D-A1C7-D6EEBFB29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09" y="353874"/>
            <a:ext cx="3247404" cy="32474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F412A3-BD92-46BD-8370-E85E815D2698}"/>
              </a:ext>
            </a:extLst>
          </p:cNvPr>
          <p:cNvSpPr/>
          <p:nvPr/>
        </p:nvSpPr>
        <p:spPr>
          <a:xfrm>
            <a:off x="4013372" y="2543266"/>
            <a:ext cx="2296078" cy="49244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2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Re-instate Girl</a:t>
            </a:r>
            <a:endParaRPr lang="en-US" sz="2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9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8</cp:revision>
  <dcterms:created xsi:type="dcterms:W3CDTF">2017-12-17T20:59:18Z</dcterms:created>
  <dcterms:modified xsi:type="dcterms:W3CDTF">2017-12-17T21:10:12Z</dcterms:modified>
</cp:coreProperties>
</file>