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8" r:id="rId15"/>
    <p:sldId id="271" r:id="rId16"/>
    <p:sldId id="272" r:id="rId17"/>
    <p:sldId id="267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9" d="100"/>
          <a:sy n="89" d="100"/>
        </p:scale>
        <p:origin x="126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A161-DEB8-42F3-8AD5-02836CEB963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7238-F78C-4759-A4BD-AF1F7F31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81201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Sri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ankan sign language recognition using convolutional neural network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1"/>
            <a:ext cx="8229600" cy="5516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same process was tested with plain color gloves. The segmentation of the hand was more accurate than the bare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49" y="1828800"/>
            <a:ext cx="2632869" cy="19746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8217" y="3997452"/>
            <a:ext cx="5500785" cy="2022348"/>
            <a:chOff x="0" y="0"/>
            <a:chExt cx="5181600" cy="1905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37460" cy="1905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140" y="0"/>
              <a:ext cx="253746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2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905256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Convolutional Neural Network Model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7895" b="13347"/>
          <a:stretch/>
        </p:blipFill>
        <p:spPr bwMode="auto">
          <a:xfrm>
            <a:off x="1524001" y="2040326"/>
            <a:ext cx="6553999" cy="390327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2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primary dataset will be collected due to the unavailability of reliable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88000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set 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8800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 set : 8800 samples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Selected Signs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1"/>
            <a:ext cx="2708672" cy="361156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57400"/>
            <a:ext cx="2638331" cy="3613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459"/>
            <a:ext cx="2572512" cy="3623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2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772400" cy="48307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Samples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dataset for letter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5061" y="2286000"/>
            <a:ext cx="4930140" cy="3672840"/>
            <a:chOff x="0" y="0"/>
            <a:chExt cx="4930140" cy="367284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219200"/>
              <a:ext cx="4930140" cy="2453640"/>
              <a:chOff x="0" y="0"/>
              <a:chExt cx="4930140" cy="245364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680" y="30480"/>
                <a:ext cx="1150620" cy="115062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360" y="1310640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80"/>
                <a:ext cx="1150620" cy="115062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287780"/>
                <a:ext cx="1135380" cy="113538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4280" y="0"/>
                <a:ext cx="1165860" cy="116586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7140" y="1310640"/>
                <a:ext cx="1120140" cy="112014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6980" y="15240"/>
                <a:ext cx="1150620" cy="115062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680" y="1310640"/>
                <a:ext cx="1135380" cy="1135380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75" b="85742"/>
            <a:stretch/>
          </p:blipFill>
          <p:spPr bwMode="auto">
            <a:xfrm>
              <a:off x="1737360" y="0"/>
              <a:ext cx="1440180" cy="10896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92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Summary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trained model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19149" r="65290" b="33558"/>
          <a:stretch/>
        </p:blipFill>
        <p:spPr bwMode="auto">
          <a:xfrm>
            <a:off x="1706666" y="1371601"/>
            <a:ext cx="5730671" cy="443759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89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19" y="1219201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validation accuracy is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99.97%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the error rate is 0.03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for the above dataset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1905000"/>
            <a:ext cx="3886200" cy="2914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45" y="1905001"/>
            <a:ext cx="3890537" cy="2914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45164"/>
            <a:ext cx="782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accuracy of the test set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99.99%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a 0.01%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for the above dataset.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system was implemented using an Asus Y581V laptop with Intel Core i7-6700HQ processor, 8GB DDR4 SDTAM and NVIDIA GeForce GTX 950 GPU with 4096MB GDDR5 SDRAM.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entire coding was done in the Windows environment using Python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OpenCv,pyttsx3,TensorFlow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libraries are used for the implementation.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IDLE 3.6.5 used as the 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6"/>
          <a:stretch/>
        </p:blipFill>
        <p:spPr>
          <a:xfrm>
            <a:off x="2438400" y="4419600"/>
            <a:ext cx="387096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proposed method of this research shows to have the potential in solving this problem using a simple camera if enough substantial training data is provided. Since more people have access to simple technologies this could contribute to a scalable solution.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results of the implemented system have shown an accuracy rate of 99.97% for recognizing a selected set of signs, which has proven the suitability of the proposed methodology. </a:t>
            </a:r>
          </a:p>
        </p:txBody>
      </p:sp>
    </p:spTree>
    <p:extLst>
      <p:ext uri="{BB962C8B-B14F-4D97-AF65-F5344CB8AC3E}">
        <p14:creationId xmlns:p14="http://schemas.microsoft.com/office/powerpoint/2010/main" val="15780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ncluding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signs demonstrated through actions, movements and facial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expressions.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features to support all three main languages used in Sri Lanka which are Sinhala, Tamil, and English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Deploy the project on the cloud and create an API for using it.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Incorporate feedback mechanisms to make the model more robust.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more sign languages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Hearing impairment is a disability that affects an individual’s ability to communicate using speech and hearing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People who are affected by this disability use sign language as a media to communicate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remains a challenge for non-sign language speakers to communicate with sign language speakers.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good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Sign Language Recognition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overcome the barriers exists between the non-sign language speakers and sign language speakers.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focus of this research is to develop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software-based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computer vision and deep learning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offers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Sri Lankan sign language translation to text and speech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thus aiding communication between Sri Lankan sign language speakers and non-sign language speakers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used as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personal Sign Language Interpreter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personal translator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sign language users when communicating with non-sign language speakers.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techniques that can make the best performance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bridge the communication gap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sign language speakers and non-sign language speakers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features that a hearing-impaired person (sign language speakers) expects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features that a normal person (non-sign language speakers) expects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deliver excessive support by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enabling hearing impaired people to communicate with others and actively interact with society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make Sri Lankan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sign language speakers more comfortable in everyday life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 to recognize some signs because in Sri Lanka both the Sinhala and Tamil deaf community have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same sign for many concepts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Also,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some concepts have more than one sign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Lack of resources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data about Sri Lankan sign language. Sign Language Research Group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still conducting researchers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similarities and dissimilarities of some signs.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High-level design 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3"/>
          <a:stretch/>
        </p:blipFill>
        <p:spPr bwMode="auto">
          <a:xfrm>
            <a:off x="1710691" y="2057401"/>
            <a:ext cx="5722620" cy="369125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37" y="1154510"/>
            <a:ext cx="6342329" cy="454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22098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64" y="762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1905000"/>
            <a:ext cx="381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hand region was selected using the HSV value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selection.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detection method is independent with distance and background and the main segmentation method is color abstract which is getting the hand color pixels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filtered.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Morphological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operations were applied to each frame to remove the noise.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429000"/>
            <a:ext cx="2628900" cy="19735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2263"/>
            <a:ext cx="2615184" cy="19630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429001"/>
            <a:ext cx="2598095" cy="19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671</Words>
  <Application>Microsoft Office PowerPoint</Application>
  <PresentationFormat>On-screen Show 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Sri Lankan sign language recognition using convolutional neural network</vt:lpstr>
      <vt:lpstr>Introduction</vt:lpstr>
      <vt:lpstr>PowerPoint Presentation</vt:lpstr>
      <vt:lpstr>Research Questions</vt:lpstr>
      <vt:lpstr>Research Objectives</vt:lpstr>
      <vt:lpstr>Limitations</vt:lpstr>
      <vt:lpstr>Methodology</vt:lpstr>
      <vt:lpstr>PowerPoint Presentation</vt:lpstr>
      <vt:lpstr>PowerPoint Presentation</vt:lpstr>
      <vt:lpstr>PowerPoint Presentation</vt:lpstr>
      <vt:lpstr>Convolutional Neural Network Model</vt:lpstr>
      <vt:lpstr>Dataset</vt:lpstr>
      <vt:lpstr>Selected Signs</vt:lpstr>
      <vt:lpstr>PowerPoint Presentation</vt:lpstr>
      <vt:lpstr>Summary of the trained model</vt:lpstr>
      <vt:lpstr>PowerPoint Presentation</vt:lpstr>
      <vt:lpstr>Tools and Technologies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</dc:creator>
  <cp:lastModifiedBy>shashini minosha</cp:lastModifiedBy>
  <cp:revision>47</cp:revision>
  <dcterms:created xsi:type="dcterms:W3CDTF">2019-10-23T06:54:54Z</dcterms:created>
  <dcterms:modified xsi:type="dcterms:W3CDTF">2020-01-09T15:21:55Z</dcterms:modified>
</cp:coreProperties>
</file>