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130" y="-2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2213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38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3675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2536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0781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4062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1043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7333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4912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5715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3340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8021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7BD9EF2-83CB-9599-47A0-D28F8644B33D}"/>
              </a:ext>
            </a:extLst>
          </p:cNvPr>
          <p:cNvGrpSpPr/>
          <p:nvPr/>
        </p:nvGrpSpPr>
        <p:grpSpPr>
          <a:xfrm>
            <a:off x="60960" y="3948008"/>
            <a:ext cx="6392558" cy="5364747"/>
            <a:chOff x="60960" y="3948008"/>
            <a:chExt cx="6392558" cy="53647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DB9E8A-7754-FA3A-104D-03328F827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82" y="6438901"/>
              <a:ext cx="6049036" cy="287385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D5F235-03A8-8E4B-D273-20426FC38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4614768"/>
              <a:ext cx="3354718" cy="17288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5DE1EE-8728-6115-C051-0E8E20975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" y="5457041"/>
              <a:ext cx="3107690" cy="174807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673A03-8832-0CFE-62A3-EB1CEA190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45" y="3948008"/>
              <a:ext cx="2266272" cy="12747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81D52D7-D5C3-DEEA-8D36-F7DF35254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184" y="4225040"/>
              <a:ext cx="2379132" cy="1338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464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S.Motlaq</dc:creator>
  <cp:lastModifiedBy>S.Motlaq</cp:lastModifiedBy>
  <cp:revision>1</cp:revision>
  <dcterms:created xsi:type="dcterms:W3CDTF">2025-03-16T09:18:43Z</dcterms:created>
  <dcterms:modified xsi:type="dcterms:W3CDTF">2025-03-16T09:25:30Z</dcterms:modified>
</cp:coreProperties>
</file>