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21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8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367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53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78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06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043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333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91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71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340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498A-551F-4C9D-B649-0682F770B4D6}" type="datetimeFigureOut">
              <a:rPr lang="fa-IR" smtClean="0"/>
              <a:t>17/09/1446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02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7BD9EF2-83CB-9599-47A0-D28F8644B33D}"/>
              </a:ext>
            </a:extLst>
          </p:cNvPr>
          <p:cNvGrpSpPr/>
          <p:nvPr/>
        </p:nvGrpSpPr>
        <p:grpSpPr>
          <a:xfrm>
            <a:off x="232721" y="303108"/>
            <a:ext cx="6392558" cy="5364747"/>
            <a:chOff x="60960" y="3948008"/>
            <a:chExt cx="6392558" cy="53647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0DB9E8A-7754-FA3A-104D-03328F827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482" y="6438901"/>
              <a:ext cx="6049036" cy="28738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D5F235-03A8-8E4B-D273-20426FC38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800" y="4614768"/>
              <a:ext cx="3354718" cy="1728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5DE1EE-8728-6115-C051-0E8E20975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" y="5457041"/>
              <a:ext cx="3107690" cy="174807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673A03-8832-0CFE-62A3-EB1CEA19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845" y="3948008"/>
              <a:ext cx="2266272" cy="12747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1D52D7-D5C3-DEEA-8D36-F7DF3525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184" y="4225040"/>
              <a:ext cx="2379132" cy="1338262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CC6867-2C4A-B3FF-5D36-81DD4EDAA95D}"/>
              </a:ext>
            </a:extLst>
          </p:cNvPr>
          <p:cNvGrpSpPr/>
          <p:nvPr/>
        </p:nvGrpSpPr>
        <p:grpSpPr>
          <a:xfrm>
            <a:off x="-1866941" y="7364564"/>
            <a:ext cx="10077441" cy="2071538"/>
            <a:chOff x="-1866941" y="7364564"/>
            <a:chExt cx="10077441" cy="20715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E0D8C3-9FB5-AB4D-16D0-CC093381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66941" y="7364564"/>
              <a:ext cx="3733882" cy="207153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E8905D4-D0B8-88A4-46DF-A62AC0B85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0532" y="7364565"/>
              <a:ext cx="2839968" cy="207153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490632-EBA7-9E0B-C6BB-9FCBD3BA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82968" y="6721298"/>
              <a:ext cx="2071537" cy="33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64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S.Motlaq</dc:creator>
  <cp:lastModifiedBy>S.Motlaq</cp:lastModifiedBy>
  <cp:revision>3</cp:revision>
  <dcterms:created xsi:type="dcterms:W3CDTF">2025-03-16T09:18:43Z</dcterms:created>
  <dcterms:modified xsi:type="dcterms:W3CDTF">2025-03-16T10:06:49Z</dcterms:modified>
</cp:coreProperties>
</file>