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27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82213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3874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3675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25360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781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4062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51043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7333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491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5715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3340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498A-551F-4C9D-B649-0682F770B4D6}" type="datetimeFigureOut">
              <a:rPr lang="fa-IR" smtClean="0"/>
              <a:t>07/10/1446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AC345-4BFE-42B2-BD07-2C31574094F8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802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CAAE8-EEB4-EB2D-E444-3B6EDDD0C029}"/>
              </a:ext>
            </a:extLst>
          </p:cNvPr>
          <p:cNvGrpSpPr/>
          <p:nvPr/>
        </p:nvGrpSpPr>
        <p:grpSpPr>
          <a:xfrm>
            <a:off x="673266" y="752036"/>
            <a:ext cx="5952013" cy="4202702"/>
            <a:chOff x="673266" y="752036"/>
            <a:chExt cx="5952013" cy="42027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7B92DE9-F529-69EA-C246-C3FE65422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75" y="2595881"/>
              <a:ext cx="5947904" cy="235885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DFF577A-4D8D-3AB9-CABD-114B8A51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789" y="1202414"/>
              <a:ext cx="3900489" cy="127408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81D52D7-D5C3-DEEA-8D36-F7DF35254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66" y="752036"/>
              <a:ext cx="2379132" cy="133826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673A03-8832-0CFE-62A3-EB1CEA19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66" y="1590138"/>
              <a:ext cx="2755734" cy="15501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483DBA-61AB-53F2-A168-FEB6FB69F2D9}"/>
              </a:ext>
            </a:extLst>
          </p:cNvPr>
          <p:cNvGrpSpPr/>
          <p:nvPr/>
        </p:nvGrpSpPr>
        <p:grpSpPr>
          <a:xfrm>
            <a:off x="499259" y="6347335"/>
            <a:ext cx="6126019" cy="3363085"/>
            <a:chOff x="499259" y="6347335"/>
            <a:chExt cx="6126019" cy="336308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490632-EBA7-9E0B-C6BB-9FCBD3BAF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42526" y="6995615"/>
              <a:ext cx="2071537" cy="335807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B94B61C-A631-5DDF-1F84-B33E390D7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4891" y="7638883"/>
              <a:ext cx="2640387" cy="207153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995CEE7-6717-B6C0-3F72-BEB64ED41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259" y="6349088"/>
              <a:ext cx="1977241" cy="119113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5874500-DC3B-E8DF-409C-B49467C86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4679" y="6347335"/>
              <a:ext cx="1938933" cy="119113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3E04F39-51EE-7DCF-1A86-10D424A07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792" y="6347335"/>
              <a:ext cx="2053486" cy="11911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464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S.Motlaq</dc:creator>
  <cp:lastModifiedBy>S.Motlaq</cp:lastModifiedBy>
  <cp:revision>4</cp:revision>
  <dcterms:created xsi:type="dcterms:W3CDTF">2025-03-16T09:18:43Z</dcterms:created>
  <dcterms:modified xsi:type="dcterms:W3CDTF">2025-04-05T13:31:40Z</dcterms:modified>
</cp:coreProperties>
</file>