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tm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0"/>
  </p:notesMasterIdLst>
  <p:handoutMasterIdLst>
    <p:handoutMasterId r:id="rId21"/>
  </p:handoutMasterIdLst>
  <p:sldIdLst>
    <p:sldId id="400" r:id="rId5"/>
    <p:sldId id="391" r:id="rId6"/>
    <p:sldId id="403" r:id="rId7"/>
    <p:sldId id="412" r:id="rId8"/>
    <p:sldId id="409" r:id="rId9"/>
    <p:sldId id="261" r:id="rId10"/>
    <p:sldId id="399" r:id="rId11"/>
    <p:sldId id="404" r:id="rId12"/>
    <p:sldId id="407" r:id="rId13"/>
    <p:sldId id="405" r:id="rId14"/>
    <p:sldId id="406" r:id="rId15"/>
    <p:sldId id="411" r:id="rId16"/>
    <p:sldId id="410" r:id="rId17"/>
    <p:sldId id="402" r:id="rId18"/>
    <p:sldId id="28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6A86DA-7D47-4BB4-BF60-41BBCFE241A3}">
          <p14:sldIdLst>
            <p14:sldId id="400"/>
            <p14:sldId id="391"/>
            <p14:sldId id="403"/>
            <p14:sldId id="412"/>
            <p14:sldId id="409"/>
            <p14:sldId id="261"/>
          </p14:sldIdLst>
        </p14:section>
        <p14:section name="Untitled Section" id="{06F18714-A1A2-4BDE-82F0-A41010A8AF34}">
          <p14:sldIdLst>
            <p14:sldId id="399"/>
            <p14:sldId id="404"/>
            <p14:sldId id="407"/>
            <p14:sldId id="405"/>
            <p14:sldId id="406"/>
            <p14:sldId id="411"/>
            <p14:sldId id="410"/>
            <p14:sldId id="402"/>
            <p14:sldId id="28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85" d="100"/>
          <a:sy n="85" d="100"/>
        </p:scale>
        <p:origin x="590"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1426"/>
    </p:cViewPr>
  </p:sorterViewPr>
  <p:notesViewPr>
    <p:cSldViewPr snapToGrid="0">
      <p:cViewPr varScale="1">
        <p:scale>
          <a:sx n="62" d="100"/>
          <a:sy n="62" d="100"/>
        </p:scale>
        <p:origin x="226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7575506865989583E-2"/>
          <c:y val="3.691584376749836E-2"/>
          <c:w val="0.89545589410019399"/>
          <c:h val="0.74805841577495125"/>
        </c:manualLayout>
      </c:layout>
      <c:barChart>
        <c:barDir val="bar"/>
        <c:grouping val="clustered"/>
        <c:varyColors val="0"/>
        <c:dLbls>
          <c:showLegendKey val="0"/>
          <c:showVal val="0"/>
          <c:showCatName val="0"/>
          <c:showSerName val="0"/>
          <c:showPercent val="0"/>
          <c:showBubbleSize val="0"/>
        </c:dLbls>
        <c:gapWidth val="326"/>
        <c:overlap val="-58"/>
        <c:axId val="1111705064"/>
        <c:axId val="1111706704"/>
      </c:barChart>
      <c:catAx>
        <c:axId val="1111705064"/>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gradFill>
                <a:gsLst>
                  <a:gs pos="99000">
                    <a:schemeClr val="tx1">
                      <a:lumMod val="25000"/>
                      <a:lumOff val="75000"/>
                    </a:schemeClr>
                  </a:gs>
                  <a:gs pos="0">
                    <a:schemeClr val="tx1">
                      <a:lumMod val="15000"/>
                      <a:lumOff val="8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1705064"/>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rawings/_rels/drawing1.xml.rels><?xml version="1.0" encoding="UTF-8" standalone="yes"?>
<Relationships xmlns="http://schemas.openxmlformats.org/package/2006/relationships"><Relationship Id="rId3" Type="http://schemas.openxmlformats.org/officeDocument/2006/relationships/image" Target="../media/image14.jfif"/><Relationship Id="rId2" Type="http://schemas.openxmlformats.org/officeDocument/2006/relationships/image" Target="../media/image13.jfif"/><Relationship Id="rId1" Type="http://schemas.openxmlformats.org/officeDocument/2006/relationships/image" Target="../media/image12.png"/><Relationship Id="rId6" Type="http://schemas.openxmlformats.org/officeDocument/2006/relationships/image" Target="../media/image17.jfif"/><Relationship Id="rId5" Type="http://schemas.openxmlformats.org/officeDocument/2006/relationships/image" Target="../media/image16.png"/><Relationship Id="rId4" Type="http://schemas.openxmlformats.org/officeDocument/2006/relationships/image" Target="../media/image15.png"/></Relationships>
</file>

<file path=ppt/drawings/drawing1.xml><?xml version="1.0" encoding="utf-8"?>
<c:userShapes xmlns:c="http://schemas.openxmlformats.org/drawingml/2006/chart">
  <cdr:relSizeAnchor xmlns:cdr="http://schemas.openxmlformats.org/drawingml/2006/chartDrawing">
    <cdr:from>
      <cdr:x>0.3574</cdr:x>
      <cdr:y>0.02957</cdr:y>
    </cdr:from>
    <cdr:to>
      <cdr:x>0.64259</cdr:x>
      <cdr:y>0.45433</cdr:y>
    </cdr:to>
    <cdr:pic>
      <cdr:nvPicPr>
        <cdr:cNvPr id="5" name="Picture 4">
          <a:extLst xmlns:a="http://schemas.openxmlformats.org/drawingml/2006/main">
            <a:ext uri="{FF2B5EF4-FFF2-40B4-BE49-F238E27FC236}">
              <a16:creationId xmlns:a16="http://schemas.microsoft.com/office/drawing/2014/main" id="{015D1819-0E61-426C-A45B-7B829D6E3893}"/>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3700420" y="113180"/>
          <a:ext cx="2952750" cy="1625974"/>
        </a:xfrm>
        <a:prstGeom xmlns:a="http://schemas.openxmlformats.org/drawingml/2006/main" prst="rect">
          <a:avLst/>
        </a:prstGeom>
      </cdr:spPr>
    </cdr:pic>
  </cdr:relSizeAnchor>
  <cdr:relSizeAnchor xmlns:cdr="http://schemas.openxmlformats.org/drawingml/2006/chartDrawing">
    <cdr:from>
      <cdr:x>0.66076</cdr:x>
      <cdr:y>0.02957</cdr:y>
    </cdr:from>
    <cdr:to>
      <cdr:x>0.92904</cdr:x>
      <cdr:y>0.45902</cdr:y>
    </cdr:to>
    <cdr:pic>
      <cdr:nvPicPr>
        <cdr:cNvPr id="7" name="Picture 6">
          <a:extLst xmlns:a="http://schemas.openxmlformats.org/drawingml/2006/main">
            <a:ext uri="{FF2B5EF4-FFF2-40B4-BE49-F238E27FC236}">
              <a16:creationId xmlns:a16="http://schemas.microsoft.com/office/drawing/2014/main" id="{824F5A4C-81F5-44F1-9693-881B58754647}"/>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6841295" y="113180"/>
          <a:ext cx="2777649" cy="1643903"/>
        </a:xfrm>
        <a:prstGeom xmlns:a="http://schemas.openxmlformats.org/drawingml/2006/main" prst="rect">
          <a:avLst/>
        </a:prstGeom>
      </cdr:spPr>
    </cdr:pic>
  </cdr:relSizeAnchor>
  <cdr:relSizeAnchor xmlns:cdr="http://schemas.openxmlformats.org/drawingml/2006/chartDrawing">
    <cdr:from>
      <cdr:x>0.35851</cdr:x>
      <cdr:y>0.5</cdr:y>
    </cdr:from>
    <cdr:to>
      <cdr:x>0.6429</cdr:x>
      <cdr:y>0.95038</cdr:y>
    </cdr:to>
    <cdr:pic>
      <cdr:nvPicPr>
        <cdr:cNvPr id="9" name="Picture 8">
          <a:extLst xmlns:a="http://schemas.openxmlformats.org/drawingml/2006/main">
            <a:ext uri="{FF2B5EF4-FFF2-40B4-BE49-F238E27FC236}">
              <a16:creationId xmlns:a16="http://schemas.microsoft.com/office/drawing/2014/main" id="{0D2C7E9E-1C48-4E74-A89C-D083C43E4012}"/>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3"/>
        <a:stretch xmlns:a="http://schemas.openxmlformats.org/drawingml/2006/main">
          <a:fillRect/>
        </a:stretch>
      </cdr:blipFill>
      <cdr:spPr>
        <a:xfrm xmlns:a="http://schemas.openxmlformats.org/drawingml/2006/main">
          <a:off x="3711907" y="1913964"/>
          <a:ext cx="2944484" cy="1724025"/>
        </a:xfrm>
        <a:prstGeom xmlns:a="http://schemas.openxmlformats.org/drawingml/2006/main" prst="rect">
          <a:avLst/>
        </a:prstGeom>
      </cdr:spPr>
    </cdr:pic>
  </cdr:relSizeAnchor>
  <cdr:relSizeAnchor xmlns:cdr="http://schemas.openxmlformats.org/drawingml/2006/chartDrawing">
    <cdr:from>
      <cdr:x>0.07309</cdr:x>
      <cdr:y>0.5</cdr:y>
    </cdr:from>
    <cdr:to>
      <cdr:x>0.34466</cdr:x>
      <cdr:y>0.94731</cdr:y>
    </cdr:to>
    <cdr:pic>
      <cdr:nvPicPr>
        <cdr:cNvPr id="11" name="Picture 10">
          <a:extLst xmlns:a="http://schemas.openxmlformats.org/drawingml/2006/main">
            <a:ext uri="{FF2B5EF4-FFF2-40B4-BE49-F238E27FC236}">
              <a16:creationId xmlns:a16="http://schemas.microsoft.com/office/drawing/2014/main" id="{8B87383C-02FE-4058-987D-A32ACA91643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4"/>
        <a:stretch xmlns:a="http://schemas.openxmlformats.org/drawingml/2006/main">
          <a:fillRect/>
        </a:stretch>
      </cdr:blipFill>
      <cdr:spPr>
        <a:xfrm xmlns:a="http://schemas.openxmlformats.org/drawingml/2006/main">
          <a:off x="756751" y="1913964"/>
          <a:ext cx="2811720" cy="1712257"/>
        </a:xfrm>
        <a:prstGeom xmlns:a="http://schemas.openxmlformats.org/drawingml/2006/main" prst="rect">
          <a:avLst/>
        </a:prstGeom>
      </cdr:spPr>
    </cdr:pic>
  </cdr:relSizeAnchor>
  <cdr:relSizeAnchor xmlns:cdr="http://schemas.openxmlformats.org/drawingml/2006/chartDrawing">
    <cdr:from>
      <cdr:x>0.65955</cdr:x>
      <cdr:y>0.5</cdr:y>
    </cdr:from>
    <cdr:to>
      <cdr:x>0.92722</cdr:x>
      <cdr:y>0.94965</cdr:y>
    </cdr:to>
    <cdr:pic>
      <cdr:nvPicPr>
        <cdr:cNvPr id="13" name="Picture 12">
          <a:extLst xmlns:a="http://schemas.openxmlformats.org/drawingml/2006/main">
            <a:ext uri="{FF2B5EF4-FFF2-40B4-BE49-F238E27FC236}">
              <a16:creationId xmlns:a16="http://schemas.microsoft.com/office/drawing/2014/main" id="{7D0B2B73-0A15-4635-B158-243B487B88EB}"/>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5"/>
        <a:stretch xmlns:a="http://schemas.openxmlformats.org/drawingml/2006/main">
          <a:fillRect/>
        </a:stretch>
      </cdr:blipFill>
      <cdr:spPr>
        <a:xfrm xmlns:a="http://schemas.openxmlformats.org/drawingml/2006/main">
          <a:off x="6828729" y="1913964"/>
          <a:ext cx="2771397" cy="1721223"/>
        </a:xfrm>
        <a:prstGeom xmlns:a="http://schemas.openxmlformats.org/drawingml/2006/main" prst="rect">
          <a:avLst/>
        </a:prstGeom>
      </cdr:spPr>
    </cdr:pic>
  </cdr:relSizeAnchor>
  <cdr:relSizeAnchor xmlns:cdr="http://schemas.openxmlformats.org/drawingml/2006/chartDrawing">
    <cdr:from>
      <cdr:x>0.07451</cdr:x>
      <cdr:y>0.02957</cdr:y>
    </cdr:from>
    <cdr:to>
      <cdr:x>0.34119</cdr:x>
      <cdr:y>0.44965</cdr:y>
    </cdr:to>
    <cdr:pic>
      <cdr:nvPicPr>
        <cdr:cNvPr id="4" name="Picture 3">
          <a:extLst xmlns:a="http://schemas.openxmlformats.org/drawingml/2006/main">
            <a:ext uri="{FF2B5EF4-FFF2-40B4-BE49-F238E27FC236}">
              <a16:creationId xmlns:a16="http://schemas.microsoft.com/office/drawing/2014/main" id="{4733BD31-2E23-4989-92DE-E9E994FAE76B}"/>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6"/>
        <a:stretch xmlns:a="http://schemas.openxmlformats.org/drawingml/2006/main">
          <a:fillRect/>
        </a:stretch>
      </cdr:blipFill>
      <cdr:spPr>
        <a:xfrm xmlns:a="http://schemas.openxmlformats.org/drawingml/2006/main">
          <a:off x="771485" y="113180"/>
          <a:ext cx="2761124" cy="1608045"/>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98C0E1-628D-4A29-932B-81EFC1D54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E4E1657-5A73-426A-A66E-C4F85559BE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80B55D-A28C-4981-AA30-62D8B2215F35}" type="datetimeFigureOut">
              <a:rPr lang="en-US" smtClean="0"/>
              <a:t>7/5/2022</a:t>
            </a:fld>
            <a:endParaRPr lang="en-US" dirty="0"/>
          </a:p>
        </p:txBody>
      </p:sp>
      <p:sp>
        <p:nvSpPr>
          <p:cNvPr id="4" name="Footer Placeholder 3">
            <a:extLst>
              <a:ext uri="{FF2B5EF4-FFF2-40B4-BE49-F238E27FC236}">
                <a16:creationId xmlns:a16="http://schemas.microsoft.com/office/drawing/2014/main" id="{DBBF12EE-0BCA-4112-A66D-A1C7DDACEE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059303C-1C5B-4166-91D0-954E1FF8A2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21B084-08CE-4CE2-A230-03FB2D2096EE}" type="slidenum">
              <a:rPr lang="en-US" smtClean="0"/>
              <a:t>‹#›</a:t>
            </a:fld>
            <a:endParaRPr lang="en-US" dirty="0"/>
          </a:p>
        </p:txBody>
      </p:sp>
    </p:spTree>
    <p:extLst>
      <p:ext uri="{BB962C8B-B14F-4D97-AF65-F5344CB8AC3E}">
        <p14:creationId xmlns:p14="http://schemas.microsoft.com/office/powerpoint/2010/main" val="539625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E07F7-7765-40B0-95C6-6F0178FC4D78}" type="datetimeFigureOut">
              <a:rPr lang="en-US" smtClean="0"/>
              <a:t>7/5/2022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B07EB-3CEE-4B2A-A06F-03C965D4E9F1}" type="slidenum">
              <a:rPr lang="en-US" smtClean="0"/>
              <a:t>‹#›</a:t>
            </a:fld>
            <a:endParaRPr lang="en-US" dirty="0"/>
          </a:p>
        </p:txBody>
      </p:sp>
    </p:spTree>
    <p:extLst>
      <p:ext uri="{BB962C8B-B14F-4D97-AF65-F5344CB8AC3E}">
        <p14:creationId xmlns:p14="http://schemas.microsoft.com/office/powerpoint/2010/main" val="207629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FE780-4B97-4708-B97F-94D8ADC6D799}" type="slidenum">
              <a:rPr lang="en-US" smtClean="0"/>
              <a:t>1</a:t>
            </a:fld>
            <a:endParaRPr lang="en-US" dirty="0"/>
          </a:p>
        </p:txBody>
      </p:sp>
    </p:spTree>
    <p:extLst>
      <p:ext uri="{BB962C8B-B14F-4D97-AF65-F5344CB8AC3E}">
        <p14:creationId xmlns:p14="http://schemas.microsoft.com/office/powerpoint/2010/main" val="44667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8C22AF-75C7-433B-B852-69970FBFF62D}" type="slidenum">
              <a:rPr lang="en-US" smtClean="0"/>
              <a:t>2</a:t>
            </a:fld>
            <a:endParaRPr lang="en-US" dirty="0"/>
          </a:p>
        </p:txBody>
      </p:sp>
    </p:spTree>
    <p:extLst>
      <p:ext uri="{BB962C8B-B14F-4D97-AF65-F5344CB8AC3E}">
        <p14:creationId xmlns:p14="http://schemas.microsoft.com/office/powerpoint/2010/main" val="425427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3</a:t>
            </a:fld>
            <a:endParaRPr lang="en-US" dirty="0"/>
          </a:p>
        </p:txBody>
      </p:sp>
    </p:spTree>
    <p:extLst>
      <p:ext uri="{BB962C8B-B14F-4D97-AF65-F5344CB8AC3E}">
        <p14:creationId xmlns:p14="http://schemas.microsoft.com/office/powerpoint/2010/main" val="1359915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7571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15</a:t>
            </a:fld>
            <a:endParaRPr lang="en-US" dirty="0"/>
          </a:p>
        </p:txBody>
      </p:sp>
    </p:spTree>
    <p:extLst>
      <p:ext uri="{BB962C8B-B14F-4D97-AF65-F5344CB8AC3E}">
        <p14:creationId xmlns:p14="http://schemas.microsoft.com/office/powerpoint/2010/main" val="1517567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0" y="0"/>
            <a:ext cx="12192000" cy="6858000"/>
          </a:xfrm>
        </p:spPr>
        <p:txBody>
          <a:bodyPr/>
          <a:lstStyle/>
          <a:p>
            <a:r>
              <a:rPr lang="en-US"/>
              <a:t>Click icon to add picture</a:t>
            </a:r>
            <a:endParaRPr lang="en-US" dirty="0"/>
          </a:p>
        </p:txBody>
      </p:sp>
      <p:sp useBgFill="1">
        <p:nvSpPr>
          <p:cNvPr id="10" name="Title 1">
            <a:extLst>
              <a:ext uri="{FF2B5EF4-FFF2-40B4-BE49-F238E27FC236}">
                <a16:creationId xmlns:a16="http://schemas.microsoft.com/office/drawing/2014/main" id="{E234E1C5-BD1C-4142-BA62-2A1D902B606D}"/>
              </a:ext>
            </a:extLst>
          </p:cNvPr>
          <p:cNvSpPr>
            <a:spLocks noGrp="1"/>
          </p:cNvSpPr>
          <p:nvPr>
            <p:ph type="ctrTitle"/>
          </p:nvPr>
        </p:nvSpPr>
        <p:spPr>
          <a:xfrm>
            <a:off x="2263430" y="1762887"/>
            <a:ext cx="7665140" cy="2140251"/>
          </a:xfrm>
        </p:spPr>
        <p:txBody>
          <a:bodyPr tIns="365760" anchor="ctr">
            <a:normAutofit/>
          </a:bodyPr>
          <a:lstStyle>
            <a:lvl1pPr algn="ctr">
              <a:defRPr sz="5400"/>
            </a:lvl1pPr>
          </a:lstStyle>
          <a:p>
            <a:r>
              <a:rPr lang="en-US" sz="4800"/>
              <a:t>Click to edit Master title style</a:t>
            </a:r>
            <a:endParaRPr lang="en-US" sz="4800" dirty="0"/>
          </a:p>
        </p:txBody>
      </p:sp>
      <p:sp useBgFill="1">
        <p:nvSpPr>
          <p:cNvPr id="12" name="Subtitle 2" descr="Tag=AccentColor&#10;Flavor=Light&#10;Target=Text">
            <a:extLst>
              <a:ext uri="{FF2B5EF4-FFF2-40B4-BE49-F238E27FC236}">
                <a16:creationId xmlns:a16="http://schemas.microsoft.com/office/drawing/2014/main" id="{DED57426-1707-4704-8E09-2F76090515F3}"/>
              </a:ext>
            </a:extLst>
          </p:cNvPr>
          <p:cNvSpPr>
            <a:spLocks noGrp="1"/>
          </p:cNvSpPr>
          <p:nvPr>
            <p:ph type="subTitle" idx="1"/>
          </p:nvPr>
        </p:nvSpPr>
        <p:spPr>
          <a:xfrm>
            <a:off x="2263430" y="3903138"/>
            <a:ext cx="7665139" cy="1191977"/>
          </a:xfrm>
        </p:spPr>
        <p:txBody>
          <a:bodyPr/>
          <a:lstStyle>
            <a:lvl1pPr marL="0" indent="0" algn="ctr">
              <a:buNone/>
              <a:defRPr/>
            </a:lvl1pPr>
          </a:lstStyle>
          <a:p>
            <a:r>
              <a:rPr lang="en-US"/>
              <a:t>Click to edit Master subtitle style</a:t>
            </a:r>
            <a:endParaRPr lang="en-US" dirty="0"/>
          </a:p>
        </p:txBody>
      </p:sp>
    </p:spTree>
    <p:extLst>
      <p:ext uri="{BB962C8B-B14F-4D97-AF65-F5344CB8AC3E}">
        <p14:creationId xmlns:p14="http://schemas.microsoft.com/office/powerpoint/2010/main" val="360030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FDB9BCB-0C27-46E1-90C0-AADF00541844}"/>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0649" y="1"/>
            <a:ext cx="4690532" cy="6858000"/>
          </a:xfrm>
          <a:prstGeom prst="rect">
            <a:avLst/>
          </a:prstGeom>
        </p:spPr>
      </p:pic>
      <p:sp>
        <p:nvSpPr>
          <p:cNvPr id="2" name="Title 1"/>
          <p:cNvSpPr>
            <a:spLocks noGrp="1"/>
          </p:cNvSpPr>
          <p:nvPr>
            <p:ph type="title"/>
          </p:nvPr>
        </p:nvSpPr>
        <p:spPr>
          <a:xfrm>
            <a:off x="5369441" y="1233378"/>
            <a:ext cx="5898114" cy="1357422"/>
          </a:xfrm>
        </p:spPr>
        <p:txBody>
          <a:bodyPr anchor="b">
            <a:noAutofit/>
          </a:bodyPr>
          <a:lstStyle>
            <a:lvl1pPr algn="ctr">
              <a:def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stStyle>
          <a:p>
            <a:r>
              <a:rPr lang="en-US"/>
              <a:t>Click to edit Master title style</a:t>
            </a:r>
            <a:endParaRPr lang="en-US" dirty="0"/>
          </a:p>
        </p:txBody>
      </p:sp>
      <p:sp>
        <p:nvSpPr>
          <p:cNvPr id="10" name="Subtitle 2" descr="Tag=AccentColor&#10;Flavor=Light&#10;Target=Text">
            <a:extLst>
              <a:ext uri="{FF2B5EF4-FFF2-40B4-BE49-F238E27FC236}">
                <a16:creationId xmlns:a16="http://schemas.microsoft.com/office/drawing/2014/main" id="{61821B46-FA47-4BEB-A735-3A8E1161FD7A}"/>
              </a:ext>
            </a:extLst>
          </p:cNvPr>
          <p:cNvSpPr>
            <a:spLocks noGrp="1"/>
          </p:cNvSpPr>
          <p:nvPr>
            <p:ph type="subTitle" idx="13"/>
          </p:nvPr>
        </p:nvSpPr>
        <p:spPr>
          <a:xfrm>
            <a:off x="5369440" y="2895601"/>
            <a:ext cx="5898115" cy="2378074"/>
          </a:xfrm>
        </p:spPr>
        <p:txBody>
          <a:bodyPr>
            <a:normAutofit/>
          </a:bodyPr>
          <a:lstStyle>
            <a:lvl1pPr marL="36900" indent="0">
              <a:buNone/>
              <a:defRPr/>
            </a:lvl1pPr>
          </a:lstStyle>
          <a:p>
            <a:r>
              <a:rPr lang="en-US"/>
              <a:t>Click to edit Master subtitle style</a:t>
            </a:r>
            <a:endParaRPr lang="en-US" dirty="0"/>
          </a:p>
        </p:txBody>
      </p:sp>
      <p:sp>
        <p:nvSpPr>
          <p:cNvPr id="13" name="Picture Placeholder 12">
            <a:extLst>
              <a:ext uri="{FF2B5EF4-FFF2-40B4-BE49-F238E27FC236}">
                <a16:creationId xmlns:a16="http://schemas.microsoft.com/office/drawing/2014/main" id="{CF220894-C699-4E12-9EB4-2318F23E4AAF}"/>
              </a:ext>
            </a:extLst>
          </p:cNvPr>
          <p:cNvSpPr>
            <a:spLocks noGrp="1"/>
          </p:cNvSpPr>
          <p:nvPr>
            <p:ph type="pic" sz="quarter" idx="14"/>
          </p:nvPr>
        </p:nvSpPr>
        <p:spPr>
          <a:xfrm>
            <a:off x="-11113" y="0"/>
            <a:ext cx="4583113" cy="6858000"/>
          </a:xfrm>
        </p:spPr>
        <p:txBody>
          <a:bodyPr/>
          <a:lstStyle/>
          <a:p>
            <a:r>
              <a:rPr lang="en-US"/>
              <a:t>Click icon to add picture</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lvl1pPr>
              <a:defRPr/>
            </a:lvl1pPr>
          </a:lstStyle>
          <a:p>
            <a:r>
              <a:rPr lang="en-US" dirty="0"/>
              <a:t>20XX</a:t>
            </a:r>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7903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0" y="0"/>
            <a:ext cx="12192000" cy="6858000"/>
          </a:xfrm>
        </p:spPr>
        <p:txBody>
          <a:bodyPr/>
          <a:lstStyle/>
          <a:p>
            <a:r>
              <a:rPr lang="en-US"/>
              <a:t>Click icon to add picture</a:t>
            </a:r>
            <a:endParaRPr lang="en-US" dirty="0"/>
          </a:p>
        </p:txBody>
      </p:sp>
      <p:sp useBgFill="1">
        <p:nvSpPr>
          <p:cNvPr id="2" name="Title 1"/>
          <p:cNvSpPr>
            <a:spLocks noGrp="1"/>
          </p:cNvSpPr>
          <p:nvPr>
            <p:ph type="ctrTitle"/>
          </p:nvPr>
        </p:nvSpPr>
        <p:spPr>
          <a:xfrm>
            <a:off x="1146676" y="1572884"/>
            <a:ext cx="4100417" cy="2585050"/>
          </a:xfrm>
        </p:spPr>
        <p:txBody>
          <a:bodyPr lIns="274320" anchor="ctr">
            <a:normAutofit/>
          </a:bodyPr>
          <a:lstStyle>
            <a:lvl1pPr algn="l">
              <a:def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stStyle>
          <a:p>
            <a:r>
              <a:rPr lang="en-US"/>
              <a:t>Click to edit Master title style</a:t>
            </a:r>
            <a:endParaRPr lang="en-US" dirty="0"/>
          </a:p>
        </p:txBody>
      </p:sp>
      <p:sp useBgFill="1">
        <p:nvSpPr>
          <p:cNvPr id="3" name="Subtitle 2"/>
          <p:cNvSpPr>
            <a:spLocks noGrp="1"/>
          </p:cNvSpPr>
          <p:nvPr>
            <p:ph type="subTitle" idx="1"/>
          </p:nvPr>
        </p:nvSpPr>
        <p:spPr>
          <a:xfrm>
            <a:off x="1146675" y="4157934"/>
            <a:ext cx="4100418" cy="1446364"/>
          </a:xfrm>
        </p:spPr>
        <p:txBody>
          <a:bodyPr lIns="274320" anchor="t">
            <a:normAutofit/>
          </a:bodyPr>
          <a:lstStyle>
            <a:lvl1pPr marL="342900" indent="-306000" algn="l" defTabSz="457200" rtl="0" eaLnBrk="1" latinLnBrk="0" hangingPunct="1">
              <a:lnSpc>
                <a:spcPct val="80000"/>
              </a:lnSpc>
              <a:spcBef>
                <a:spcPct val="20000"/>
              </a:spcBef>
              <a:spcAft>
                <a:spcPts val="600"/>
              </a:spcAft>
              <a:buClr>
                <a:schemeClr val="tx2"/>
              </a:buClr>
              <a:buSzPct val="70000"/>
              <a:buFont typeface="Wingdings 2" charset="2"/>
              <a:buChar char=""/>
              <a:def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6425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2FCC-99C4-4C2B-99B4-9C5E13D5344B}"/>
              </a:ext>
            </a:extLst>
          </p:cNvPr>
          <p:cNvSpPr>
            <a:spLocks noGrp="1"/>
          </p:cNvSpPr>
          <p:nvPr>
            <p:ph type="title"/>
          </p:nvPr>
        </p:nvSpPr>
        <p:spPr>
          <a:xfrm>
            <a:off x="8050975" y="782122"/>
            <a:ext cx="3619500" cy="2492828"/>
          </a:xfrm>
        </p:spPr>
        <p:txBody>
          <a:bodyPr anchor="b"/>
          <a:lstStyle>
            <a:lvl1pPr algn="l">
              <a:spcBef>
                <a:spcPts val="960"/>
              </a:spcBef>
              <a:spcAft>
                <a:spcPts val="600"/>
              </a:spcAft>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4740" y="0"/>
            <a:ext cx="3754712" cy="2675444"/>
          </a:xfrm>
          <a:ln>
            <a:noFill/>
          </a:ln>
        </p:spPr>
        <p:txBody>
          <a:bodyPr/>
          <a:lstStyle/>
          <a:p>
            <a:r>
              <a:rPr lang="en-US"/>
              <a:t>Click icon to add picture</a:t>
            </a:r>
            <a:endParaRPr lang="en-US" dirty="0"/>
          </a:p>
        </p:txBody>
      </p:sp>
      <p:sp>
        <p:nvSpPr>
          <p:cNvPr id="19" name="Picture Placeholder 10">
            <a:extLst>
              <a:ext uri="{FF2B5EF4-FFF2-40B4-BE49-F238E27FC236}">
                <a16:creationId xmlns:a16="http://schemas.microsoft.com/office/drawing/2014/main" id="{B5F49914-A317-424F-9214-203370D7674B}"/>
              </a:ext>
            </a:extLst>
          </p:cNvPr>
          <p:cNvSpPr>
            <a:spLocks noGrp="1"/>
          </p:cNvSpPr>
          <p:nvPr>
            <p:ph type="pic" sz="quarter" idx="14"/>
          </p:nvPr>
        </p:nvSpPr>
        <p:spPr>
          <a:xfrm>
            <a:off x="3749972" y="0"/>
            <a:ext cx="3793815" cy="2675444"/>
          </a:xfrm>
          <a:ln>
            <a:noFill/>
          </a:ln>
        </p:spPr>
        <p:txBody>
          <a:bodyPr/>
          <a:lstStyle/>
          <a:p>
            <a:r>
              <a:rPr lang="en-US"/>
              <a:t>Click icon to add picture</a:t>
            </a:r>
            <a:endParaRPr lang="en-US" dirty="0"/>
          </a:p>
        </p:txBody>
      </p:sp>
      <p:sp>
        <p:nvSpPr>
          <p:cNvPr id="20" name="Picture Placeholder 10">
            <a:extLst>
              <a:ext uri="{FF2B5EF4-FFF2-40B4-BE49-F238E27FC236}">
                <a16:creationId xmlns:a16="http://schemas.microsoft.com/office/drawing/2014/main" id="{B68EE34D-80C0-4CEE-99D1-3C91F6626DFF}"/>
              </a:ext>
            </a:extLst>
          </p:cNvPr>
          <p:cNvSpPr>
            <a:spLocks noGrp="1"/>
          </p:cNvSpPr>
          <p:nvPr>
            <p:ph type="pic" sz="quarter" idx="15"/>
          </p:nvPr>
        </p:nvSpPr>
        <p:spPr>
          <a:xfrm>
            <a:off x="-4740" y="2675444"/>
            <a:ext cx="7543904" cy="4182556"/>
          </a:xfrm>
          <a:ln>
            <a:noFill/>
          </a:ln>
        </p:spPr>
        <p:txBody>
          <a:bodyPr/>
          <a:lstStyle/>
          <a:p>
            <a:r>
              <a:rPr lang="en-US"/>
              <a:t>Click icon to add picture</a:t>
            </a:r>
            <a:endParaRPr lang="en-US" dirty="0"/>
          </a:p>
        </p:txBody>
      </p:sp>
      <p:sp>
        <p:nvSpPr>
          <p:cNvPr id="12" name="Footer Placeholder 4">
            <a:extLst>
              <a:ext uri="{FF2B5EF4-FFF2-40B4-BE49-F238E27FC236}">
                <a16:creationId xmlns:a16="http://schemas.microsoft.com/office/drawing/2014/main" id="{25E34894-A499-4CC3-9F3E-BB0B1268CC35}"/>
              </a:ext>
            </a:extLst>
          </p:cNvPr>
          <p:cNvSpPr>
            <a:spLocks noGrp="1"/>
          </p:cNvSpPr>
          <p:nvPr>
            <p:ph type="ftr" sz="quarter" idx="11"/>
          </p:nvPr>
        </p:nvSpPr>
        <p:spPr>
          <a:xfrm>
            <a:off x="913795" y="6000749"/>
            <a:ext cx="6672865" cy="365125"/>
          </a:xfrm>
        </p:spPr>
        <p:txBody>
          <a:bodyPr/>
          <a:lstStyle/>
          <a:p>
            <a:r>
              <a:rPr lang="en-US" dirty="0"/>
              <a:t>Sample footer text</a:t>
            </a:r>
          </a:p>
        </p:txBody>
      </p:sp>
      <p:sp>
        <p:nvSpPr>
          <p:cNvPr id="23" name="Text Placeholder 22">
            <a:extLst>
              <a:ext uri="{FF2B5EF4-FFF2-40B4-BE49-F238E27FC236}">
                <a16:creationId xmlns:a16="http://schemas.microsoft.com/office/drawing/2014/main" id="{6F37D4A7-7BA4-4331-82C1-818D1B5B05B2}"/>
              </a:ext>
            </a:extLst>
          </p:cNvPr>
          <p:cNvSpPr>
            <a:spLocks noGrp="1"/>
          </p:cNvSpPr>
          <p:nvPr>
            <p:ph type="body" sz="quarter" idx="17"/>
          </p:nvPr>
        </p:nvSpPr>
        <p:spPr>
          <a:xfrm>
            <a:off x="8042275" y="3592286"/>
            <a:ext cx="3619500" cy="1992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1879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p:cNvSpPr>
            <a:spLocks noGrp="1"/>
          </p:cNvSpPr>
          <p:nvPr>
            <p:ph type="ctrTitle"/>
          </p:nvPr>
        </p:nvSpPr>
        <p:spPr>
          <a:xfrm>
            <a:off x="913335" y="1233378"/>
            <a:ext cx="5697102" cy="1405366"/>
          </a:xfrm>
        </p:spPr>
        <p:txBody>
          <a:bodyPr anchor="b">
            <a:no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913795" y="3002281"/>
            <a:ext cx="5686437" cy="2271393"/>
          </a:xfrm>
        </p:spPr>
        <p:txBody>
          <a:bodyPr anchor="t">
            <a:normAutofit/>
          </a:bodyPr>
          <a:lstStyle>
            <a:lvl1pPr marL="0" indent="0" algn="ctr">
              <a:buNone/>
              <a:defRPr lang="en-US" sz="2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F93FCD85-64A9-4257-8703-568A1629E13D}"/>
              </a:ext>
            </a:extLst>
          </p:cNvPr>
          <p:cNvSpPr>
            <a:spLocks noGrp="1"/>
          </p:cNvSpPr>
          <p:nvPr>
            <p:ph type="pic" sz="quarter" idx="13"/>
          </p:nvPr>
        </p:nvSpPr>
        <p:spPr>
          <a:xfrm>
            <a:off x="7596864" y="0"/>
            <a:ext cx="4572000" cy="6858000"/>
          </a:xfrm>
        </p:spPr>
        <p:txBody>
          <a:bodyPr/>
          <a:lstStyle/>
          <a:p>
            <a:r>
              <a:rPr lang="en-US"/>
              <a:t>Click icon to add picture</a:t>
            </a:r>
            <a:endParaRPr lang="en-US" dirty="0"/>
          </a:p>
        </p:txBody>
      </p:sp>
      <p:pic>
        <p:nvPicPr>
          <p:cNvPr id="9" name="Picture 8">
            <a:extLst>
              <a:ext uri="{FF2B5EF4-FFF2-40B4-BE49-F238E27FC236}">
                <a16:creationId xmlns:a16="http://schemas.microsoft.com/office/drawing/2014/main" id="{1A47AB1B-8039-41F6-A255-B03F33FB635C}"/>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501468" y="1"/>
            <a:ext cx="4690532" cy="6858000"/>
          </a:xfrm>
          <a:prstGeom prst="rect">
            <a:avLst/>
          </a:prstGeom>
        </p:spPr>
      </p:pic>
      <p:sp>
        <p:nvSpPr>
          <p:cNvPr id="10" name="Date Placeholder 3">
            <a:extLst>
              <a:ext uri="{FF2B5EF4-FFF2-40B4-BE49-F238E27FC236}">
                <a16:creationId xmlns:a16="http://schemas.microsoft.com/office/drawing/2014/main" id="{FBC8FC98-420D-47E9-A6BF-65337349F5D7}"/>
              </a:ext>
            </a:extLst>
          </p:cNvPr>
          <p:cNvSpPr>
            <a:spLocks noGrp="1"/>
          </p:cNvSpPr>
          <p:nvPr>
            <p:ph type="dt" sz="half" idx="10"/>
          </p:nvPr>
        </p:nvSpPr>
        <p:spPr>
          <a:xfrm>
            <a:off x="7678736" y="6000749"/>
            <a:ext cx="2743200" cy="365125"/>
          </a:xfrm>
        </p:spPr>
        <p:txBody>
          <a:bodyPr/>
          <a:lstStyle>
            <a:lvl1pPr>
              <a:defRPr/>
            </a:lvl1pPr>
          </a:lstStyle>
          <a:p>
            <a:r>
              <a:rPr lang="en-US" dirty="0"/>
              <a:t>20XX</a:t>
            </a:r>
          </a:p>
        </p:txBody>
      </p:sp>
      <p:sp>
        <p:nvSpPr>
          <p:cNvPr id="11" name="Slide Number Placeholder 5">
            <a:extLst>
              <a:ext uri="{FF2B5EF4-FFF2-40B4-BE49-F238E27FC236}">
                <a16:creationId xmlns:a16="http://schemas.microsoft.com/office/drawing/2014/main" id="{016EE41C-5E1E-448A-AC09-A8C32B4A87FA}"/>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7973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Title 1"/>
          <p:cNvSpPr>
            <a:spLocks noGrp="1"/>
          </p:cNvSpPr>
          <p:nvPr>
            <p:ph type="title"/>
          </p:nvPr>
        </p:nvSpPr>
        <p:spPr>
          <a:xfrm>
            <a:off x="1370693" y="4913529"/>
            <a:ext cx="9440034" cy="680691"/>
          </a:xfrm>
        </p:spPr>
        <p:txBody>
          <a:bodyPr/>
          <a:lstStyle/>
          <a:p>
            <a:r>
              <a:rPr lang="en-US"/>
              <a:t>Click to edit Master title style</a:t>
            </a:r>
            <a:endParaRPr lang="en-US" dirty="0"/>
          </a:p>
        </p:txBody>
      </p:sp>
      <p:sp>
        <p:nvSpPr>
          <p:cNvPr id="8" name="Subtitle 2">
            <a:extLst>
              <a:ext uri="{FF2B5EF4-FFF2-40B4-BE49-F238E27FC236}">
                <a16:creationId xmlns:a16="http://schemas.microsoft.com/office/drawing/2014/main" id="{29CC1453-4E18-4960-B6D5-529F625B9A3C}"/>
              </a:ext>
            </a:extLst>
          </p:cNvPr>
          <p:cNvSpPr>
            <a:spLocks noGrp="1"/>
          </p:cNvSpPr>
          <p:nvPr>
            <p:ph type="subTitle" idx="1"/>
          </p:nvPr>
        </p:nvSpPr>
        <p:spPr>
          <a:xfrm>
            <a:off x="1370693" y="5713343"/>
            <a:ext cx="9440034" cy="436942"/>
          </a:xfrm>
        </p:spPr>
        <p:txBody>
          <a:bodyPr/>
          <a:lstStyle>
            <a:lvl1pPr marL="36900" indent="0" algn="ctr">
              <a:buNone/>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ADDA07CD-6F66-4875-B1ED-5D11B9642B31}"/>
              </a:ext>
            </a:extLst>
          </p:cNvPr>
          <p:cNvSpPr>
            <a:spLocks noGrp="1"/>
          </p:cNvSpPr>
          <p:nvPr>
            <p:ph type="pic" sz="quarter" idx="13"/>
          </p:nvPr>
        </p:nvSpPr>
        <p:spPr>
          <a:xfrm>
            <a:off x="642938" y="642938"/>
            <a:ext cx="5130800" cy="3303587"/>
          </a:xfrm>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E1CB1643-335F-4FF9-8A42-C5652761302E}"/>
              </a:ext>
            </a:extLst>
          </p:cNvPr>
          <p:cNvSpPr>
            <a:spLocks noGrp="1"/>
          </p:cNvSpPr>
          <p:nvPr>
            <p:ph type="pic" sz="quarter" idx="14"/>
          </p:nvPr>
        </p:nvSpPr>
        <p:spPr>
          <a:xfrm>
            <a:off x="6417733" y="642937"/>
            <a:ext cx="5130800" cy="3303587"/>
          </a:xfrm>
        </p:spPr>
        <p:txBody>
          <a:bodyPr/>
          <a:lstStyle/>
          <a:p>
            <a:r>
              <a:rPr lang="en-US"/>
              <a:t>Click icon to add picture</a:t>
            </a:r>
            <a:endParaRPr lang="en-US" dirty="0"/>
          </a:p>
        </p:txBody>
      </p:sp>
      <p:pic>
        <p:nvPicPr>
          <p:cNvPr id="9" name="Picture 8">
            <a:extLst>
              <a:ext uri="{FF2B5EF4-FFF2-40B4-BE49-F238E27FC236}">
                <a16:creationId xmlns:a16="http://schemas.microsoft.com/office/drawing/2014/main" id="{44843549-5E1B-48B7-A510-624588410748}"/>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0"/>
            <a:ext cx="12192001" cy="4322278"/>
          </a:xfrm>
          <a:prstGeom prst="rect">
            <a:avLst/>
          </a:prstGeom>
        </p:spPr>
      </p:pic>
      <p:cxnSp>
        <p:nvCxnSpPr>
          <p:cNvPr id="11" name="Straight Connector 10">
            <a:extLst>
              <a:ext uri="{FF2B5EF4-FFF2-40B4-BE49-F238E27FC236}">
                <a16:creationId xmlns:a16="http://schemas.microsoft.com/office/drawing/2014/main" id="{43B5FF67-7EEC-4AB0-8445-132F99922894}"/>
              </a:ext>
              <a:ext uri="{C183D7F6-B498-43B3-948B-1728B52AA6E4}">
                <adec:decorative xmlns:adec="http://schemas.microsoft.com/office/drawing/2017/decorative" val="1"/>
              </a:ext>
            </a:extLst>
          </p:cNvPr>
          <p:cNvCxnSpPr/>
          <p:nvPr userDrawn="1"/>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7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time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2902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754A53-50F5-4BFC-9D4B-69FF19B5766A}"/>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501468" y="1"/>
            <a:ext cx="4690532" cy="6858000"/>
          </a:xfrm>
          <a:prstGeom prst="rect">
            <a:avLst/>
          </a:prstGeom>
        </p:spPr>
      </p:pic>
      <p:sp>
        <p:nvSpPr>
          <p:cNvPr id="2" name="Title 1">
            <a:extLst>
              <a:ext uri="{FF2B5EF4-FFF2-40B4-BE49-F238E27FC236}">
                <a16:creationId xmlns:a16="http://schemas.microsoft.com/office/drawing/2014/main" id="{5EE3AA4C-F452-4742-B62F-D92ACEB05867}"/>
              </a:ext>
            </a:extLst>
          </p:cNvPr>
          <p:cNvSpPr>
            <a:spLocks noGrp="1"/>
          </p:cNvSpPr>
          <p:nvPr>
            <p:ph type="title"/>
          </p:nvPr>
        </p:nvSpPr>
        <p:spPr>
          <a:xfrm>
            <a:off x="1158948" y="1233378"/>
            <a:ext cx="5441285" cy="2911902"/>
          </a:xfrm>
        </p:spPr>
        <p:txBody>
          <a:bodyPr>
            <a:normAutofit/>
          </a:bodyPr>
          <a:lstStyle>
            <a:lvl1pPr>
              <a:defRPr sz="4400"/>
            </a:lvl1pPr>
          </a:lstStyle>
          <a:p>
            <a:r>
              <a:rPr lang="en-US"/>
              <a:t>Click to edit Master title style</a:t>
            </a:r>
            <a:endParaRPr lang="en-US" dirty="0"/>
          </a:p>
        </p:txBody>
      </p:sp>
      <p:sp>
        <p:nvSpPr>
          <p:cNvPr id="7" name="Subtitle 2">
            <a:extLst>
              <a:ext uri="{FF2B5EF4-FFF2-40B4-BE49-F238E27FC236}">
                <a16:creationId xmlns:a16="http://schemas.microsoft.com/office/drawing/2014/main" id="{C4A6F582-B177-429F-8965-8FC2335DBCC9}"/>
              </a:ext>
            </a:extLst>
          </p:cNvPr>
          <p:cNvSpPr>
            <a:spLocks noGrp="1"/>
          </p:cNvSpPr>
          <p:nvPr>
            <p:ph type="subTitle" idx="1"/>
          </p:nvPr>
        </p:nvSpPr>
        <p:spPr>
          <a:xfrm>
            <a:off x="1158948" y="4495800"/>
            <a:ext cx="5441286" cy="777874"/>
          </a:xfrm>
        </p:spPr>
        <p:txBody>
          <a:bodyPr/>
          <a:lstStyle>
            <a:lvl1pPr marL="36900" indent="0" algn="ctr">
              <a:buNone/>
              <a:defRPr/>
            </a:lvl1pPr>
          </a:lstStyle>
          <a:p>
            <a:r>
              <a:rPr lang="en-US"/>
              <a:t>Click to edit Master subtitle style</a:t>
            </a:r>
            <a:endParaRPr lang="en-US" dirty="0"/>
          </a:p>
        </p:txBody>
      </p:sp>
      <p:sp>
        <p:nvSpPr>
          <p:cNvPr id="4" name="Footer Placeholder 3">
            <a:extLst>
              <a:ext uri="{FF2B5EF4-FFF2-40B4-BE49-F238E27FC236}">
                <a16:creationId xmlns:a16="http://schemas.microsoft.com/office/drawing/2014/main" id="{D5708956-7306-4C30-B1DF-68E2666A233C}"/>
              </a:ext>
            </a:extLst>
          </p:cNvPr>
          <p:cNvSpPr>
            <a:spLocks noGrp="1"/>
          </p:cNvSpPr>
          <p:nvPr>
            <p:ph type="ftr" sz="quarter" idx="11"/>
          </p:nvPr>
        </p:nvSpPr>
        <p:spPr>
          <a:xfrm>
            <a:off x="913796" y="6000749"/>
            <a:ext cx="5686438" cy="365125"/>
          </a:xfrm>
        </p:spPr>
        <p:txBody>
          <a:bodyPr/>
          <a:lstStyle/>
          <a:p>
            <a:r>
              <a:rPr lang="en-US" dirty="0"/>
              <a:t>Sample footer text</a:t>
            </a:r>
          </a:p>
        </p:txBody>
      </p:sp>
      <p:sp>
        <p:nvSpPr>
          <p:cNvPr id="17" name="Picture Placeholder 16">
            <a:extLst>
              <a:ext uri="{FF2B5EF4-FFF2-40B4-BE49-F238E27FC236}">
                <a16:creationId xmlns:a16="http://schemas.microsoft.com/office/drawing/2014/main" id="{F5FA9922-F4B7-458A-B446-58C5673A30DC}"/>
              </a:ext>
            </a:extLst>
          </p:cNvPr>
          <p:cNvSpPr>
            <a:spLocks noGrp="1"/>
          </p:cNvSpPr>
          <p:nvPr>
            <p:ph type="pic" sz="quarter" idx="12"/>
          </p:nvPr>
        </p:nvSpPr>
        <p:spPr>
          <a:xfrm>
            <a:off x="7848600" y="642938"/>
            <a:ext cx="3700463" cy="2625725"/>
          </a:xfrm>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A931B751-CD27-4E96-B65A-1D983D265034}"/>
              </a:ext>
            </a:extLst>
          </p:cNvPr>
          <p:cNvSpPr>
            <a:spLocks noGrp="1"/>
          </p:cNvSpPr>
          <p:nvPr>
            <p:ph type="pic" sz="quarter" idx="13"/>
          </p:nvPr>
        </p:nvSpPr>
        <p:spPr>
          <a:xfrm>
            <a:off x="7848600" y="3600901"/>
            <a:ext cx="3700463" cy="2625725"/>
          </a:xfrm>
        </p:spPr>
        <p:txBody>
          <a:bodyPr/>
          <a:lstStyle/>
          <a:p>
            <a:r>
              <a:rPr lang="en-US"/>
              <a:t>Click icon to add picture</a:t>
            </a:r>
            <a:endParaRPr lang="en-US" dirty="0"/>
          </a:p>
        </p:txBody>
      </p:sp>
    </p:spTree>
    <p:extLst>
      <p:ext uri="{BB962C8B-B14F-4D97-AF65-F5344CB8AC3E}">
        <p14:creationId xmlns:p14="http://schemas.microsoft.com/office/powerpoint/2010/main" val="126780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B87676-021D-46A4-8D5E-AAB45A5F2EB7}"/>
              </a:ext>
              <a:ext uri="{C183D7F6-B498-43B3-948B-1728B52AA6E4}">
                <adec:decorative xmlns:adec="http://schemas.microsoft.com/office/drawing/2017/decorative" val="1"/>
              </a:ext>
            </a:extLst>
          </p:cNvPr>
          <p:cNvSpPr/>
          <p:nvPr userDrawn="1"/>
        </p:nvSpPr>
        <p:spPr>
          <a:xfrm>
            <a:off x="660053"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2" name="Picture Placeholder 31">
            <a:extLst>
              <a:ext uri="{FF2B5EF4-FFF2-40B4-BE49-F238E27FC236}">
                <a16:creationId xmlns:a16="http://schemas.microsoft.com/office/drawing/2014/main" id="{3E2461C8-280B-42BE-8793-5F1B2C4C0A30}"/>
              </a:ext>
            </a:extLst>
          </p:cNvPr>
          <p:cNvSpPr>
            <a:spLocks noGrp="1"/>
          </p:cNvSpPr>
          <p:nvPr>
            <p:ph type="pic" sz="quarter" idx="13"/>
          </p:nvPr>
        </p:nvSpPr>
        <p:spPr>
          <a:xfrm>
            <a:off x="913796" y="2327275"/>
            <a:ext cx="1827818" cy="2181225"/>
          </a:xfrm>
        </p:spPr>
        <p:txBody>
          <a:bodyPr/>
          <a:lstStyle/>
          <a:p>
            <a:r>
              <a:rPr lang="en-US"/>
              <a:t>Click icon to add picture</a:t>
            </a:r>
            <a:endParaRPr lang="en-US" dirty="0"/>
          </a:p>
        </p:txBody>
      </p:sp>
      <p:sp>
        <p:nvSpPr>
          <p:cNvPr id="10" name="Rectangle 9">
            <a:extLst>
              <a:ext uri="{FF2B5EF4-FFF2-40B4-BE49-F238E27FC236}">
                <a16:creationId xmlns:a16="http://schemas.microsoft.com/office/drawing/2014/main" id="{B256D654-5693-4897-AD58-F42CEECEC0EF}"/>
              </a:ext>
              <a:ext uri="{C183D7F6-B498-43B3-948B-1728B52AA6E4}">
                <adec:decorative xmlns:adec="http://schemas.microsoft.com/office/drawing/2017/decorative" val="1"/>
              </a:ext>
            </a:extLst>
          </p:cNvPr>
          <p:cNvSpPr/>
          <p:nvPr userDrawn="1"/>
        </p:nvSpPr>
        <p:spPr>
          <a:xfrm>
            <a:off x="3452764"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E7D5C18-F020-4168-9A98-D4162006A81B}"/>
              </a:ext>
              <a:ext uri="{C183D7F6-B498-43B3-948B-1728B52AA6E4}">
                <adec:decorative xmlns:adec="http://schemas.microsoft.com/office/drawing/2017/decorative" val="1"/>
              </a:ext>
            </a:extLst>
          </p:cNvPr>
          <p:cNvSpPr/>
          <p:nvPr userDrawn="1"/>
        </p:nvSpPr>
        <p:spPr>
          <a:xfrm>
            <a:off x="6245475"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319BC3A-55C2-47AD-93E5-368070939BF6}"/>
              </a:ext>
              <a:ext uri="{C183D7F6-B498-43B3-948B-1728B52AA6E4}">
                <adec:decorative xmlns:adec="http://schemas.microsoft.com/office/drawing/2017/decorative" val="1"/>
              </a:ext>
            </a:extLst>
          </p:cNvPr>
          <p:cNvSpPr/>
          <p:nvPr userDrawn="1"/>
        </p:nvSpPr>
        <p:spPr>
          <a:xfrm>
            <a:off x="9038186" y="2043502"/>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icture Placeholder 31">
            <a:extLst>
              <a:ext uri="{FF2B5EF4-FFF2-40B4-BE49-F238E27FC236}">
                <a16:creationId xmlns:a16="http://schemas.microsoft.com/office/drawing/2014/main" id="{E249A1C0-506E-4C49-A763-DA0BF00B5AFC}"/>
              </a:ext>
            </a:extLst>
          </p:cNvPr>
          <p:cNvSpPr>
            <a:spLocks noGrp="1"/>
          </p:cNvSpPr>
          <p:nvPr>
            <p:ph type="pic" sz="quarter" idx="14"/>
          </p:nvPr>
        </p:nvSpPr>
        <p:spPr>
          <a:xfrm>
            <a:off x="3718593" y="2327275"/>
            <a:ext cx="1827818" cy="2181225"/>
          </a:xfrm>
        </p:spPr>
        <p:txBody>
          <a:bodyPr/>
          <a:lstStyle/>
          <a:p>
            <a:r>
              <a:rPr lang="en-US"/>
              <a:t>Click icon to add picture</a:t>
            </a:r>
            <a:endParaRPr lang="en-US" dirty="0"/>
          </a:p>
        </p:txBody>
      </p:sp>
      <p:sp>
        <p:nvSpPr>
          <p:cNvPr id="34" name="Picture Placeholder 31">
            <a:extLst>
              <a:ext uri="{FF2B5EF4-FFF2-40B4-BE49-F238E27FC236}">
                <a16:creationId xmlns:a16="http://schemas.microsoft.com/office/drawing/2014/main" id="{C9B12B3E-6E6A-4B9F-BCDC-ABAB3007AE6C}"/>
              </a:ext>
            </a:extLst>
          </p:cNvPr>
          <p:cNvSpPr>
            <a:spLocks noGrp="1"/>
          </p:cNvSpPr>
          <p:nvPr>
            <p:ph type="pic" sz="quarter" idx="15"/>
          </p:nvPr>
        </p:nvSpPr>
        <p:spPr>
          <a:xfrm>
            <a:off x="6511305" y="2327275"/>
            <a:ext cx="1827818" cy="2181225"/>
          </a:xfrm>
        </p:spPr>
        <p:txBody>
          <a:bodyPr/>
          <a:lstStyle/>
          <a:p>
            <a:r>
              <a:rPr lang="en-US"/>
              <a:t>Click icon to add picture</a:t>
            </a:r>
            <a:endParaRPr lang="en-US" dirty="0"/>
          </a:p>
        </p:txBody>
      </p:sp>
      <p:sp>
        <p:nvSpPr>
          <p:cNvPr id="35" name="Picture Placeholder 31">
            <a:extLst>
              <a:ext uri="{FF2B5EF4-FFF2-40B4-BE49-F238E27FC236}">
                <a16:creationId xmlns:a16="http://schemas.microsoft.com/office/drawing/2014/main" id="{961CEF8D-8303-439E-BDF8-3983FAE33E12}"/>
              </a:ext>
            </a:extLst>
          </p:cNvPr>
          <p:cNvSpPr>
            <a:spLocks noGrp="1"/>
          </p:cNvSpPr>
          <p:nvPr>
            <p:ph type="pic" sz="quarter" idx="16"/>
          </p:nvPr>
        </p:nvSpPr>
        <p:spPr>
          <a:xfrm>
            <a:off x="9304015" y="2327275"/>
            <a:ext cx="1827818" cy="2181225"/>
          </a:xfrm>
        </p:spPr>
        <p:txBody>
          <a:bodyPr/>
          <a:lstStyle/>
          <a:p>
            <a:r>
              <a:rPr lang="en-US"/>
              <a:t>Click icon to add picture</a:t>
            </a:r>
            <a:endParaRPr lang="en-US" dirty="0"/>
          </a:p>
        </p:txBody>
      </p:sp>
      <p:sp>
        <p:nvSpPr>
          <p:cNvPr id="36" name="Text Placeholder 27">
            <a:extLst>
              <a:ext uri="{FF2B5EF4-FFF2-40B4-BE49-F238E27FC236}">
                <a16:creationId xmlns:a16="http://schemas.microsoft.com/office/drawing/2014/main" id="{4BDD0E13-DDEB-44F9-8676-F70405015877}"/>
              </a:ext>
            </a:extLst>
          </p:cNvPr>
          <p:cNvSpPr>
            <a:spLocks noGrp="1"/>
          </p:cNvSpPr>
          <p:nvPr>
            <p:ph type="body" sz="quarter" idx="17"/>
          </p:nvPr>
        </p:nvSpPr>
        <p:spPr>
          <a:xfrm>
            <a:off x="66005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7" name="Text Placeholder 27">
            <a:extLst>
              <a:ext uri="{FF2B5EF4-FFF2-40B4-BE49-F238E27FC236}">
                <a16:creationId xmlns:a16="http://schemas.microsoft.com/office/drawing/2014/main" id="{51948158-9C97-4517-B0D3-4085249937AC}"/>
              </a:ext>
            </a:extLst>
          </p:cNvPr>
          <p:cNvSpPr>
            <a:spLocks noGrp="1"/>
          </p:cNvSpPr>
          <p:nvPr>
            <p:ph type="body" sz="quarter" idx="18"/>
          </p:nvPr>
        </p:nvSpPr>
        <p:spPr>
          <a:xfrm>
            <a:off x="66005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8" name="Text Placeholder 27">
            <a:extLst>
              <a:ext uri="{FF2B5EF4-FFF2-40B4-BE49-F238E27FC236}">
                <a16:creationId xmlns:a16="http://schemas.microsoft.com/office/drawing/2014/main" id="{CA53CE84-6890-4263-ABB8-F39819C6A432}"/>
              </a:ext>
            </a:extLst>
          </p:cNvPr>
          <p:cNvSpPr>
            <a:spLocks noGrp="1"/>
          </p:cNvSpPr>
          <p:nvPr>
            <p:ph type="body" sz="quarter" idx="19"/>
          </p:nvPr>
        </p:nvSpPr>
        <p:spPr>
          <a:xfrm>
            <a:off x="345276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9" name="Text Placeholder 27">
            <a:extLst>
              <a:ext uri="{FF2B5EF4-FFF2-40B4-BE49-F238E27FC236}">
                <a16:creationId xmlns:a16="http://schemas.microsoft.com/office/drawing/2014/main" id="{2C891989-38F5-4F8A-AD02-DBBD0666D172}"/>
              </a:ext>
            </a:extLst>
          </p:cNvPr>
          <p:cNvSpPr>
            <a:spLocks noGrp="1"/>
          </p:cNvSpPr>
          <p:nvPr>
            <p:ph type="body" sz="quarter" idx="20"/>
          </p:nvPr>
        </p:nvSpPr>
        <p:spPr>
          <a:xfrm>
            <a:off x="345276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0" name="Text Placeholder 27">
            <a:extLst>
              <a:ext uri="{FF2B5EF4-FFF2-40B4-BE49-F238E27FC236}">
                <a16:creationId xmlns:a16="http://schemas.microsoft.com/office/drawing/2014/main" id="{470811B1-7881-44B2-88EA-0D7D0EE5CB0B}"/>
              </a:ext>
            </a:extLst>
          </p:cNvPr>
          <p:cNvSpPr>
            <a:spLocks noGrp="1"/>
          </p:cNvSpPr>
          <p:nvPr>
            <p:ph type="body" sz="quarter" idx="21"/>
          </p:nvPr>
        </p:nvSpPr>
        <p:spPr>
          <a:xfrm>
            <a:off x="624547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1" name="Text Placeholder 27">
            <a:extLst>
              <a:ext uri="{FF2B5EF4-FFF2-40B4-BE49-F238E27FC236}">
                <a16:creationId xmlns:a16="http://schemas.microsoft.com/office/drawing/2014/main" id="{42DCE357-186A-457C-951C-49B33EE59FBF}"/>
              </a:ext>
            </a:extLst>
          </p:cNvPr>
          <p:cNvSpPr>
            <a:spLocks noGrp="1"/>
          </p:cNvSpPr>
          <p:nvPr>
            <p:ph type="body" sz="quarter" idx="22"/>
          </p:nvPr>
        </p:nvSpPr>
        <p:spPr>
          <a:xfrm>
            <a:off x="624547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2" name="Text Placeholder 27">
            <a:extLst>
              <a:ext uri="{FF2B5EF4-FFF2-40B4-BE49-F238E27FC236}">
                <a16:creationId xmlns:a16="http://schemas.microsoft.com/office/drawing/2014/main" id="{125640C8-2610-4EE2-B7DB-43B69762CA69}"/>
              </a:ext>
            </a:extLst>
          </p:cNvPr>
          <p:cNvSpPr>
            <a:spLocks noGrp="1"/>
          </p:cNvSpPr>
          <p:nvPr>
            <p:ph type="body" sz="quarter" idx="23"/>
          </p:nvPr>
        </p:nvSpPr>
        <p:spPr>
          <a:xfrm>
            <a:off x="903818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3" name="Text Placeholder 27">
            <a:extLst>
              <a:ext uri="{FF2B5EF4-FFF2-40B4-BE49-F238E27FC236}">
                <a16:creationId xmlns:a16="http://schemas.microsoft.com/office/drawing/2014/main" id="{A681FDE6-437A-4435-B435-9E095137BA70}"/>
              </a:ext>
            </a:extLst>
          </p:cNvPr>
          <p:cNvSpPr>
            <a:spLocks noGrp="1"/>
          </p:cNvSpPr>
          <p:nvPr>
            <p:ph type="body" sz="quarter" idx="24"/>
          </p:nvPr>
        </p:nvSpPr>
        <p:spPr>
          <a:xfrm>
            <a:off x="903818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8009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7B721FF-D609-4D98-9D19-CF75AA8A54F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a:extLst>
              <a:ext uri="{FF2B5EF4-FFF2-40B4-BE49-F238E27FC236}">
                <a16:creationId xmlns:a16="http://schemas.microsoft.com/office/drawing/2014/main" id="{073936BD-C868-433F-8E84-D6DD8E640E3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lvl1pPr>
              <a:defRPr/>
            </a:lvl1pPr>
          </a:lstStyle>
          <a:p>
            <a:r>
              <a:rPr lang="en-US" dirty="0"/>
              <a:t>20XX</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10" name="Title 9">
            <a:extLst>
              <a:ext uri="{FF2B5EF4-FFF2-40B4-BE49-F238E27FC236}">
                <a16:creationId xmlns:a16="http://schemas.microsoft.com/office/drawing/2014/main" id="{928224A9-CB7A-4D21-8CA0-38125E29837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426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7B721FF-D609-4D98-9D19-CF75AA8A54F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040" y="1734506"/>
            <a:ext cx="3359592" cy="4099959"/>
          </a:xfrm>
          <a:prstGeom prst="rect">
            <a:avLst/>
          </a:prstGeom>
        </p:spPr>
      </p:pic>
      <p:pic>
        <p:nvPicPr>
          <p:cNvPr id="21" name="Picture 20">
            <a:extLst>
              <a:ext uri="{FF2B5EF4-FFF2-40B4-BE49-F238E27FC236}">
                <a16:creationId xmlns:a16="http://schemas.microsoft.com/office/drawing/2014/main" id="{073936BD-C868-433F-8E84-D6DD8E640E3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6204" y="1734506"/>
            <a:ext cx="3359592" cy="4099959"/>
          </a:xfrm>
          <a:prstGeom prst="rect">
            <a:avLst/>
          </a:prstGeom>
        </p:spPr>
      </p:pic>
      <p:sp>
        <p:nvSpPr>
          <p:cNvPr id="3" name="Text Placeholder 2"/>
          <p:cNvSpPr>
            <a:spLocks noGrp="1"/>
          </p:cNvSpPr>
          <p:nvPr>
            <p:ph type="body" idx="1"/>
          </p:nvPr>
        </p:nvSpPr>
        <p:spPr>
          <a:xfrm>
            <a:off x="1001623" y="1855153"/>
            <a:ext cx="318294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1623" y="2702103"/>
            <a:ext cx="318294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9579" y="1855152"/>
            <a:ext cx="3192843"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9579" y="2702103"/>
            <a:ext cx="3192842"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a:extLst>
              <a:ext uri="{FF2B5EF4-FFF2-40B4-BE49-F238E27FC236}">
                <a16:creationId xmlns:a16="http://schemas.microsoft.com/office/drawing/2014/main" id="{2CB356B5-0EDC-4245-8878-C19DA25A30F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51904" y="1734506"/>
            <a:ext cx="3359592" cy="4099959"/>
          </a:xfrm>
          <a:prstGeom prst="rect">
            <a:avLst/>
          </a:prstGeom>
        </p:spPr>
      </p:pic>
      <p:sp>
        <p:nvSpPr>
          <p:cNvPr id="13" name="Text Placeholder 4">
            <a:extLst>
              <a:ext uri="{FF2B5EF4-FFF2-40B4-BE49-F238E27FC236}">
                <a16:creationId xmlns:a16="http://schemas.microsoft.com/office/drawing/2014/main" id="{556C3DD2-AE94-4BA5-920E-A7EEE19296E8}"/>
              </a:ext>
            </a:extLst>
          </p:cNvPr>
          <p:cNvSpPr>
            <a:spLocks noGrp="1"/>
          </p:cNvSpPr>
          <p:nvPr>
            <p:ph type="body" sz="quarter" idx="13"/>
          </p:nvPr>
        </p:nvSpPr>
        <p:spPr>
          <a:xfrm>
            <a:off x="8035279" y="1855152"/>
            <a:ext cx="3192843"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5">
            <a:extLst>
              <a:ext uri="{FF2B5EF4-FFF2-40B4-BE49-F238E27FC236}">
                <a16:creationId xmlns:a16="http://schemas.microsoft.com/office/drawing/2014/main" id="{04BCB055-753B-4006-BF3C-73FC5A3C25D9}"/>
              </a:ext>
            </a:extLst>
          </p:cNvPr>
          <p:cNvSpPr>
            <a:spLocks noGrp="1"/>
          </p:cNvSpPr>
          <p:nvPr>
            <p:ph sz="quarter" idx="14"/>
          </p:nvPr>
        </p:nvSpPr>
        <p:spPr>
          <a:xfrm>
            <a:off x="8035279" y="2702103"/>
            <a:ext cx="3192842"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lvl1pPr>
              <a:defRPr/>
            </a:lvl1pPr>
          </a:lstStyle>
          <a:p>
            <a:r>
              <a:rPr lang="en-US" dirty="0"/>
              <a:t>20XX</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10" name="Title 9">
            <a:extLst>
              <a:ext uri="{FF2B5EF4-FFF2-40B4-BE49-F238E27FC236}">
                <a16:creationId xmlns:a16="http://schemas.microsoft.com/office/drawing/2014/main" id="{CE1D954F-2A50-4751-9E47-BB4B7BD615A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162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r>
              <a:rPr lang="en-US" dirty="0"/>
              <a:t>20XX</a:t>
            </a:r>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dirty="0"/>
              <a:t>Sample footer text</a:t>
            </a:r>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170521828"/>
      </p:ext>
    </p:extLst>
  </p:cSld>
  <p:clrMap bg1="dk1" tx1="lt1" bg2="dk2" tx2="lt2" accent1="accent1" accent2="accent2" accent3="accent3" accent4="accent4" accent5="accent5" accent6="accent6" hlink="hlink" folHlink="folHlink"/>
  <p:sldLayoutIdLst>
    <p:sldLayoutId id="2147483682" r:id="rId1"/>
    <p:sldLayoutId id="2147483681" r:id="rId2"/>
    <p:sldLayoutId id="2147483679" r:id="rId3"/>
    <p:sldLayoutId id="2147483664" r:id="rId4"/>
    <p:sldLayoutId id="2147483660" r:id="rId5"/>
    <p:sldLayoutId id="2147483677" r:id="rId6"/>
    <p:sldLayoutId id="2147483678" r:id="rId7"/>
    <p:sldLayoutId id="2147483663" r:id="rId8"/>
    <p:sldLayoutId id="2147483676" r:id="rId9"/>
    <p:sldLayoutId id="2147483680" r:id="rId10"/>
    <p:sldLayoutId id="2147483659" r:id="rId11"/>
  </p:sldLayoutIdLst>
  <p:hf hdr="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descr="A picture containing wall, wooden, indoor, table">
            <a:extLst>
              <a:ext uri="{FF2B5EF4-FFF2-40B4-BE49-F238E27FC236}">
                <a16:creationId xmlns:a16="http://schemas.microsoft.com/office/drawing/2014/main" id="{E2888B94-BE50-4E48-8F75-1E8AAD5AFA95}"/>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useBgFill="1">
        <p:nvSpPr>
          <p:cNvPr id="18" name="Title 17">
            <a:extLst>
              <a:ext uri="{FF2B5EF4-FFF2-40B4-BE49-F238E27FC236}">
                <a16:creationId xmlns:a16="http://schemas.microsoft.com/office/drawing/2014/main" id="{7F1C1DC8-8566-416D-A699-06A29F45B578}"/>
              </a:ext>
            </a:extLst>
          </p:cNvPr>
          <p:cNvSpPr>
            <a:spLocks noGrp="1"/>
          </p:cNvSpPr>
          <p:nvPr>
            <p:ph type="ctrTitle"/>
          </p:nvPr>
        </p:nvSpPr>
        <p:spPr>
          <a:xfrm>
            <a:off x="2263430" y="1762887"/>
            <a:ext cx="7665140" cy="2656713"/>
          </a:xfrm>
        </p:spPr>
        <p:txBody>
          <a:bodyPr>
            <a:normAutofit/>
          </a:bodyPr>
          <a:lstStyle/>
          <a:p>
            <a:r>
              <a:rPr lang="en-US" sz="11000" b="1" u="sng" dirty="0"/>
              <a:t>FRSS</a:t>
            </a:r>
          </a:p>
        </p:txBody>
      </p:sp>
      <p:sp useBgFill="1">
        <p:nvSpPr>
          <p:cNvPr id="19" name="Subtitle 18">
            <a:extLst>
              <a:ext uri="{FF2B5EF4-FFF2-40B4-BE49-F238E27FC236}">
                <a16:creationId xmlns:a16="http://schemas.microsoft.com/office/drawing/2014/main" id="{B032DA7C-C3AD-4A99-8801-152FB4EE9B9E}"/>
              </a:ext>
            </a:extLst>
          </p:cNvPr>
          <p:cNvSpPr>
            <a:spLocks noGrp="1"/>
          </p:cNvSpPr>
          <p:nvPr>
            <p:ph type="subTitle" idx="1"/>
          </p:nvPr>
        </p:nvSpPr>
        <p:spPr>
          <a:xfrm>
            <a:off x="7938089" y="5322462"/>
            <a:ext cx="4164264" cy="1445891"/>
          </a:xfrm>
        </p:spPr>
        <p:txBody>
          <a:bodyPr>
            <a:normAutofit fontScale="92500" lnSpcReduction="20000"/>
          </a:bodyPr>
          <a:lstStyle/>
          <a:p>
            <a:pPr algn="l"/>
            <a:r>
              <a:rPr lang="en-US" sz="2200" b="1" u="sng" dirty="0"/>
              <a:t>Presenter name:-</a:t>
            </a:r>
          </a:p>
          <a:p>
            <a:pPr algn="l"/>
            <a:r>
              <a:rPr lang="en-US" dirty="0"/>
              <a:t>Vinod Meena (20CS10074)</a:t>
            </a:r>
          </a:p>
          <a:p>
            <a:pPr algn="l"/>
            <a:r>
              <a:rPr lang="en-US" dirty="0" err="1"/>
              <a:t>Sonu</a:t>
            </a:r>
            <a:r>
              <a:rPr lang="en-US" dirty="0"/>
              <a:t> </a:t>
            </a:r>
            <a:r>
              <a:rPr lang="en-US" dirty="0" err="1"/>
              <a:t>KumarYadav</a:t>
            </a:r>
            <a:r>
              <a:rPr lang="en-US" dirty="0"/>
              <a:t> (20CS10061)</a:t>
            </a:r>
          </a:p>
          <a:p>
            <a:pPr algn="l"/>
            <a:r>
              <a:rPr lang="en-US" dirty="0"/>
              <a:t>Nirbhay Kumar (20CS10040)</a:t>
            </a:r>
          </a:p>
        </p:txBody>
      </p:sp>
    </p:spTree>
    <p:extLst>
      <p:ext uri="{BB962C8B-B14F-4D97-AF65-F5344CB8AC3E}">
        <p14:creationId xmlns:p14="http://schemas.microsoft.com/office/powerpoint/2010/main" val="3196402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A633-E30D-4E5E-B363-91CBEED4D6BF}"/>
              </a:ext>
            </a:extLst>
          </p:cNvPr>
          <p:cNvSpPr>
            <a:spLocks noGrp="1"/>
          </p:cNvSpPr>
          <p:nvPr>
            <p:ph type="title"/>
          </p:nvPr>
        </p:nvSpPr>
        <p:spPr/>
        <p:txBody>
          <a:bodyPr/>
          <a:lstStyle/>
          <a:p>
            <a:r>
              <a:rPr lang="en-US" b="1" u="sng" dirty="0"/>
              <a:t>Implementation Challenges</a:t>
            </a:r>
            <a:endParaRPr lang="en-IN" b="1" u="sng" dirty="0"/>
          </a:p>
        </p:txBody>
      </p:sp>
      <p:sp>
        <p:nvSpPr>
          <p:cNvPr id="4" name="Footer Placeholder 3">
            <a:extLst>
              <a:ext uri="{FF2B5EF4-FFF2-40B4-BE49-F238E27FC236}">
                <a16:creationId xmlns:a16="http://schemas.microsoft.com/office/drawing/2014/main" id="{B9820BA5-DB03-43DA-9025-396114009B7E}"/>
              </a:ext>
            </a:extLst>
          </p:cNvPr>
          <p:cNvSpPr>
            <a:spLocks noGrp="1"/>
          </p:cNvSpPr>
          <p:nvPr>
            <p:ph type="ftr" sz="quarter" idx="11"/>
          </p:nvPr>
        </p:nvSpPr>
        <p:spPr>
          <a:xfrm>
            <a:off x="2159048" y="5994119"/>
            <a:ext cx="6672865" cy="365125"/>
          </a:xfrm>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FAAE16DA-BA4D-411A-8A2D-7A614DBE9A48}"/>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E7A0A5BF-304E-454B-92F8-D4A097BA2D10}"/>
              </a:ext>
            </a:extLst>
          </p:cNvPr>
          <p:cNvSpPr>
            <a:spLocks noGrp="1"/>
          </p:cNvSpPr>
          <p:nvPr>
            <p:ph type="sldNum" sz="quarter" idx="12"/>
          </p:nvPr>
        </p:nvSpPr>
        <p:spPr/>
        <p:txBody>
          <a:bodyPr/>
          <a:lstStyle/>
          <a:p>
            <a:fld id="{3A98EE3D-8CD1-4C3F-BD1C-C98C9596463C}" type="slidenum">
              <a:rPr lang="en-US" smtClean="0"/>
              <a:t>10</a:t>
            </a:fld>
            <a:endParaRPr lang="en-US" dirty="0"/>
          </a:p>
        </p:txBody>
      </p:sp>
      <p:cxnSp>
        <p:nvCxnSpPr>
          <p:cNvPr id="8" name="Straight Arrow Connector 7">
            <a:extLst>
              <a:ext uri="{FF2B5EF4-FFF2-40B4-BE49-F238E27FC236}">
                <a16:creationId xmlns:a16="http://schemas.microsoft.com/office/drawing/2014/main" id="{FD3E0922-011E-4B0E-8575-2515BB2B3B0A}"/>
              </a:ext>
            </a:extLst>
          </p:cNvPr>
          <p:cNvCxnSpPr/>
          <p:nvPr/>
        </p:nvCxnSpPr>
        <p:spPr>
          <a:xfrm>
            <a:off x="6090676" y="1506071"/>
            <a:ext cx="0" cy="7530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62CF7C0-FE02-4612-ABE5-3C0F539B16A5}"/>
              </a:ext>
            </a:extLst>
          </p:cNvPr>
          <p:cNvCxnSpPr>
            <a:cxnSpLocks/>
          </p:cNvCxnSpPr>
          <p:nvPr/>
        </p:nvCxnSpPr>
        <p:spPr>
          <a:xfrm>
            <a:off x="2321018" y="2252476"/>
            <a:ext cx="75393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B870C71-D27E-4177-A526-6DC6B426ECE6}"/>
              </a:ext>
            </a:extLst>
          </p:cNvPr>
          <p:cNvCxnSpPr/>
          <p:nvPr/>
        </p:nvCxnSpPr>
        <p:spPr>
          <a:xfrm>
            <a:off x="2329982" y="2252476"/>
            <a:ext cx="0" cy="7440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4582262-5CAD-44D9-A7F5-DC93468F784D}"/>
              </a:ext>
            </a:extLst>
          </p:cNvPr>
          <p:cNvCxnSpPr>
            <a:cxnSpLocks/>
          </p:cNvCxnSpPr>
          <p:nvPr/>
        </p:nvCxnSpPr>
        <p:spPr>
          <a:xfrm>
            <a:off x="3558147" y="2252476"/>
            <a:ext cx="0" cy="25549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2F0E197-97D8-4FD3-B0C9-2D8DE7ECA6DB}"/>
              </a:ext>
            </a:extLst>
          </p:cNvPr>
          <p:cNvCxnSpPr/>
          <p:nvPr/>
        </p:nvCxnSpPr>
        <p:spPr>
          <a:xfrm>
            <a:off x="9842407" y="2252476"/>
            <a:ext cx="0" cy="7440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6AD6E66-5383-4DAF-B100-13ECA1DBF55A}"/>
              </a:ext>
            </a:extLst>
          </p:cNvPr>
          <p:cNvCxnSpPr/>
          <p:nvPr/>
        </p:nvCxnSpPr>
        <p:spPr>
          <a:xfrm>
            <a:off x="4804242" y="2252476"/>
            <a:ext cx="0" cy="7440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E15697D-9A23-4108-ABD2-23B644BEBFE5}"/>
              </a:ext>
            </a:extLst>
          </p:cNvPr>
          <p:cNvCxnSpPr/>
          <p:nvPr/>
        </p:nvCxnSpPr>
        <p:spPr>
          <a:xfrm>
            <a:off x="7335929" y="2252476"/>
            <a:ext cx="0" cy="7440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8AC6DE43-433C-4A53-BD7D-65112A21DA5F}"/>
              </a:ext>
            </a:extLst>
          </p:cNvPr>
          <p:cNvSpPr/>
          <p:nvPr/>
        </p:nvSpPr>
        <p:spPr>
          <a:xfrm>
            <a:off x="1621769" y="2996547"/>
            <a:ext cx="1402137" cy="1443318"/>
          </a:xfrm>
          <a:prstGeom prst="rect">
            <a:avLst/>
          </a:prstGeom>
          <a:solidFill>
            <a:srgbClr val="66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3368D47D-F433-4130-86BC-7F25994ED755}"/>
              </a:ext>
            </a:extLst>
          </p:cNvPr>
          <p:cNvSpPr/>
          <p:nvPr/>
        </p:nvSpPr>
        <p:spPr>
          <a:xfrm>
            <a:off x="2857078" y="4798452"/>
            <a:ext cx="1402137" cy="1443318"/>
          </a:xfrm>
          <a:prstGeom prst="rect">
            <a:avLst/>
          </a:prstGeom>
          <a:solidFill>
            <a:srgbClr val="66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MySQL syntax</a:t>
            </a:r>
            <a:endParaRPr lang="en-IN" dirty="0">
              <a:solidFill>
                <a:srgbClr val="002060"/>
              </a:solidFill>
            </a:endParaRPr>
          </a:p>
        </p:txBody>
      </p:sp>
      <p:cxnSp>
        <p:nvCxnSpPr>
          <p:cNvPr id="50" name="Straight Arrow Connector 49">
            <a:extLst>
              <a:ext uri="{FF2B5EF4-FFF2-40B4-BE49-F238E27FC236}">
                <a16:creationId xmlns:a16="http://schemas.microsoft.com/office/drawing/2014/main" id="{EB360CEB-19B1-48B7-BE35-5DD7212D3A37}"/>
              </a:ext>
            </a:extLst>
          </p:cNvPr>
          <p:cNvCxnSpPr>
            <a:cxnSpLocks/>
          </p:cNvCxnSpPr>
          <p:nvPr/>
        </p:nvCxnSpPr>
        <p:spPr>
          <a:xfrm>
            <a:off x="6104123" y="2252476"/>
            <a:ext cx="0" cy="25549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32F218F-5605-46C1-8A95-D19CACFFC5C4}"/>
              </a:ext>
            </a:extLst>
          </p:cNvPr>
          <p:cNvCxnSpPr>
            <a:cxnSpLocks/>
          </p:cNvCxnSpPr>
          <p:nvPr/>
        </p:nvCxnSpPr>
        <p:spPr>
          <a:xfrm>
            <a:off x="8632171" y="2252476"/>
            <a:ext cx="0" cy="25549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A80F13FE-62F1-448F-9DA3-65A5A06AA0CA}"/>
              </a:ext>
            </a:extLst>
          </p:cNvPr>
          <p:cNvSpPr/>
          <p:nvPr/>
        </p:nvSpPr>
        <p:spPr>
          <a:xfrm>
            <a:off x="4103173" y="3012236"/>
            <a:ext cx="1402137" cy="1443318"/>
          </a:xfrm>
          <a:prstGeom prst="rect">
            <a:avLst/>
          </a:prstGeom>
          <a:solidFill>
            <a:srgbClr val="66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Abstract Base Classes</a:t>
            </a:r>
            <a:endParaRPr lang="en-IN" dirty="0">
              <a:solidFill>
                <a:srgbClr val="002060"/>
              </a:solidFill>
            </a:endParaRPr>
          </a:p>
        </p:txBody>
      </p:sp>
      <p:sp>
        <p:nvSpPr>
          <p:cNvPr id="55" name="Rectangle 54">
            <a:extLst>
              <a:ext uri="{FF2B5EF4-FFF2-40B4-BE49-F238E27FC236}">
                <a16:creationId xmlns:a16="http://schemas.microsoft.com/office/drawing/2014/main" id="{F8ECCAED-5923-4F03-BF26-D117CF4AE73D}"/>
              </a:ext>
            </a:extLst>
          </p:cNvPr>
          <p:cNvSpPr/>
          <p:nvPr/>
        </p:nvSpPr>
        <p:spPr>
          <a:xfrm>
            <a:off x="5403054" y="4807417"/>
            <a:ext cx="1402137" cy="1443318"/>
          </a:xfrm>
          <a:prstGeom prst="rect">
            <a:avLst/>
          </a:prstGeom>
          <a:solidFill>
            <a:srgbClr val="66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Images in text - boxes</a:t>
            </a:r>
            <a:endParaRPr lang="en-IN" dirty="0">
              <a:solidFill>
                <a:srgbClr val="002060"/>
              </a:solidFill>
            </a:endParaRPr>
          </a:p>
        </p:txBody>
      </p:sp>
      <p:sp>
        <p:nvSpPr>
          <p:cNvPr id="56" name="Rectangle 55">
            <a:extLst>
              <a:ext uri="{FF2B5EF4-FFF2-40B4-BE49-F238E27FC236}">
                <a16:creationId xmlns:a16="http://schemas.microsoft.com/office/drawing/2014/main" id="{1002FAB0-E10F-47CE-A8CD-01D97FB38280}"/>
              </a:ext>
            </a:extLst>
          </p:cNvPr>
          <p:cNvSpPr/>
          <p:nvPr/>
        </p:nvSpPr>
        <p:spPr>
          <a:xfrm>
            <a:off x="6649149" y="3013914"/>
            <a:ext cx="1402137" cy="1443318"/>
          </a:xfrm>
          <a:prstGeom prst="rect">
            <a:avLst/>
          </a:prstGeom>
          <a:solidFill>
            <a:srgbClr val="66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Display of graph</a:t>
            </a:r>
            <a:endParaRPr lang="en-IN" dirty="0">
              <a:solidFill>
                <a:srgbClr val="002060"/>
              </a:solidFill>
            </a:endParaRPr>
          </a:p>
        </p:txBody>
      </p:sp>
      <p:sp>
        <p:nvSpPr>
          <p:cNvPr id="57" name="Rectangle 56">
            <a:extLst>
              <a:ext uri="{FF2B5EF4-FFF2-40B4-BE49-F238E27FC236}">
                <a16:creationId xmlns:a16="http://schemas.microsoft.com/office/drawing/2014/main" id="{1E9B4237-5D55-453F-A3B1-294C855B8CDE}"/>
              </a:ext>
            </a:extLst>
          </p:cNvPr>
          <p:cNvSpPr/>
          <p:nvPr/>
        </p:nvSpPr>
        <p:spPr>
          <a:xfrm>
            <a:off x="7955050" y="4798173"/>
            <a:ext cx="1402137" cy="1443318"/>
          </a:xfrm>
          <a:prstGeom prst="rect">
            <a:avLst/>
          </a:prstGeom>
          <a:solidFill>
            <a:srgbClr val="66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Functions inside functions</a:t>
            </a:r>
            <a:endParaRPr lang="en-IN" dirty="0">
              <a:solidFill>
                <a:srgbClr val="002060"/>
              </a:solidFill>
            </a:endParaRPr>
          </a:p>
        </p:txBody>
      </p:sp>
      <p:sp>
        <p:nvSpPr>
          <p:cNvPr id="58" name="Rectangle 57">
            <a:extLst>
              <a:ext uri="{FF2B5EF4-FFF2-40B4-BE49-F238E27FC236}">
                <a16:creationId xmlns:a16="http://schemas.microsoft.com/office/drawing/2014/main" id="{9B32FF6F-82A0-498D-A840-BA161ED74BC2}"/>
              </a:ext>
            </a:extLst>
          </p:cNvPr>
          <p:cNvSpPr/>
          <p:nvPr/>
        </p:nvSpPr>
        <p:spPr>
          <a:xfrm>
            <a:off x="9159266" y="3009432"/>
            <a:ext cx="1402137" cy="1443318"/>
          </a:xfrm>
          <a:prstGeom prst="rect">
            <a:avLst/>
          </a:prstGeom>
          <a:solidFill>
            <a:srgbClr val="66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SQL queries from python</a:t>
            </a:r>
            <a:endParaRPr lang="en-IN" dirty="0">
              <a:solidFill>
                <a:srgbClr val="002060"/>
              </a:solidFill>
            </a:endParaRPr>
          </a:p>
        </p:txBody>
      </p:sp>
      <p:sp>
        <p:nvSpPr>
          <p:cNvPr id="61" name="TextBox 60">
            <a:extLst>
              <a:ext uri="{FF2B5EF4-FFF2-40B4-BE49-F238E27FC236}">
                <a16:creationId xmlns:a16="http://schemas.microsoft.com/office/drawing/2014/main" id="{C95FEECC-A41B-4E54-A4B2-A308FFBF1867}"/>
              </a:ext>
            </a:extLst>
          </p:cNvPr>
          <p:cNvSpPr txBox="1"/>
          <p:nvPr/>
        </p:nvSpPr>
        <p:spPr>
          <a:xfrm>
            <a:off x="1585002" y="3382838"/>
            <a:ext cx="1489960" cy="646331"/>
          </a:xfrm>
          <a:prstGeom prst="rect">
            <a:avLst/>
          </a:prstGeom>
          <a:noFill/>
        </p:spPr>
        <p:txBody>
          <a:bodyPr wrap="square" rtlCol="0">
            <a:spAutoFit/>
          </a:bodyPr>
          <a:lstStyle/>
          <a:p>
            <a:r>
              <a:rPr lang="en-US" dirty="0">
                <a:solidFill>
                  <a:srgbClr val="002060"/>
                </a:solidFill>
              </a:rPr>
              <a:t>Database Management</a:t>
            </a:r>
            <a:endParaRPr lang="en-IN" dirty="0">
              <a:solidFill>
                <a:srgbClr val="002060"/>
              </a:solidFill>
            </a:endParaRPr>
          </a:p>
        </p:txBody>
      </p:sp>
    </p:spTree>
    <p:extLst>
      <p:ext uri="{BB962C8B-B14F-4D97-AF65-F5344CB8AC3E}">
        <p14:creationId xmlns:p14="http://schemas.microsoft.com/office/powerpoint/2010/main" val="3652099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8BFD-F428-4B42-9D50-763070BFB7D0}"/>
              </a:ext>
            </a:extLst>
          </p:cNvPr>
          <p:cNvSpPr>
            <a:spLocks noGrp="1"/>
          </p:cNvSpPr>
          <p:nvPr>
            <p:ph type="title"/>
          </p:nvPr>
        </p:nvSpPr>
        <p:spPr>
          <a:xfrm>
            <a:off x="913795" y="609600"/>
            <a:ext cx="6159358" cy="1257300"/>
          </a:xfrm>
        </p:spPr>
        <p:txBody>
          <a:bodyPr>
            <a:normAutofit/>
          </a:bodyPr>
          <a:lstStyle/>
          <a:p>
            <a:r>
              <a:rPr lang="en-US" sz="4200" u="sng" dirty="0"/>
              <a:t>Why We Choose Python</a:t>
            </a:r>
            <a:endParaRPr lang="en-IN" sz="4200" u="sng" dirty="0"/>
          </a:p>
        </p:txBody>
      </p:sp>
      <p:sp>
        <p:nvSpPr>
          <p:cNvPr id="5" name="Date Placeholder 4">
            <a:extLst>
              <a:ext uri="{FF2B5EF4-FFF2-40B4-BE49-F238E27FC236}">
                <a16:creationId xmlns:a16="http://schemas.microsoft.com/office/drawing/2014/main" id="{12D0D7FB-1B08-4C66-AD0F-B290C8D8EE44}"/>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9ED8AC87-7F40-48EC-B13E-7C1326897137}"/>
              </a:ext>
            </a:extLst>
          </p:cNvPr>
          <p:cNvSpPr>
            <a:spLocks noGrp="1"/>
          </p:cNvSpPr>
          <p:nvPr>
            <p:ph type="sldNum" sz="quarter" idx="12"/>
          </p:nvPr>
        </p:nvSpPr>
        <p:spPr/>
        <p:txBody>
          <a:bodyPr/>
          <a:lstStyle/>
          <a:p>
            <a:fld id="{3A98EE3D-8CD1-4C3F-BD1C-C98C9596463C}" type="slidenum">
              <a:rPr lang="en-US" smtClean="0"/>
              <a:t>11</a:t>
            </a:fld>
            <a:endParaRPr lang="en-US" dirty="0"/>
          </a:p>
        </p:txBody>
      </p:sp>
      <p:pic>
        <p:nvPicPr>
          <p:cNvPr id="10" name="Picture 9">
            <a:extLst>
              <a:ext uri="{FF2B5EF4-FFF2-40B4-BE49-F238E27FC236}">
                <a16:creationId xmlns:a16="http://schemas.microsoft.com/office/drawing/2014/main" id="{BEDFB0B7-C0BF-4FAA-B026-C36C9864BE57}"/>
              </a:ext>
            </a:extLst>
          </p:cNvPr>
          <p:cNvPicPr>
            <a:picLocks noChangeAspect="1"/>
          </p:cNvPicPr>
          <p:nvPr/>
        </p:nvPicPr>
        <p:blipFill>
          <a:blip r:embed="rId2"/>
          <a:stretch>
            <a:fillRect/>
          </a:stretch>
        </p:blipFill>
        <p:spPr>
          <a:xfrm>
            <a:off x="7521869" y="1866900"/>
            <a:ext cx="4427604" cy="4725236"/>
          </a:xfrm>
          <a:prstGeom prst="rect">
            <a:avLst/>
          </a:prstGeom>
        </p:spPr>
      </p:pic>
      <p:sp>
        <p:nvSpPr>
          <p:cNvPr id="7" name="TextBox 6">
            <a:extLst>
              <a:ext uri="{FF2B5EF4-FFF2-40B4-BE49-F238E27FC236}">
                <a16:creationId xmlns:a16="http://schemas.microsoft.com/office/drawing/2014/main" id="{0595C504-494A-4F71-8F48-47714820E690}"/>
              </a:ext>
            </a:extLst>
          </p:cNvPr>
          <p:cNvSpPr txBox="1"/>
          <p:nvPr/>
        </p:nvSpPr>
        <p:spPr>
          <a:xfrm>
            <a:off x="1111623" y="1963270"/>
            <a:ext cx="5728329" cy="4524315"/>
          </a:xfrm>
          <a:prstGeom prst="rect">
            <a:avLst/>
          </a:prstGeom>
          <a:noFill/>
        </p:spPr>
        <p:txBody>
          <a:bodyPr wrap="square" rtlCol="0">
            <a:spAutoFit/>
          </a:bodyPr>
          <a:lstStyle/>
          <a:p>
            <a:r>
              <a:rPr lang="en-US" b="1" i="0" u="sng" dirty="0">
                <a:effectLst/>
                <a:latin typeface="Segoe UI Historic" panose="020B0502040204020203" pitchFamily="34" charset="0"/>
              </a:rPr>
              <a:t>Syntax simplification and resemblance to natural language</a:t>
            </a:r>
          </a:p>
          <a:p>
            <a:r>
              <a:rPr lang="en-US" b="0" i="0" dirty="0">
                <a:effectLst/>
                <a:latin typeface="Segoe UI Historic" panose="020B0502040204020203" pitchFamily="34" charset="0"/>
              </a:rPr>
              <a:t> </a:t>
            </a:r>
          </a:p>
          <a:p>
            <a:r>
              <a:rPr lang="en-US" b="0" i="0" dirty="0">
                <a:effectLst/>
                <a:latin typeface="Segoe UI Historic" panose="020B0502040204020203" pitchFamily="34" charset="0"/>
              </a:rPr>
              <a:t>● Excellent libraries that decrease development time and effort</a:t>
            </a:r>
            <a:r>
              <a:rPr lang="en-US" dirty="0">
                <a:latin typeface="Segoe UI Historic" panose="020B0502040204020203" pitchFamily="34" charset="0"/>
              </a:rPr>
              <a:t>.</a:t>
            </a:r>
            <a:r>
              <a:rPr lang="en-US" b="0" i="0" dirty="0">
                <a:effectLst/>
                <a:latin typeface="Segoe UI Historic" panose="020B0502040204020203" pitchFamily="34" charset="0"/>
              </a:rPr>
              <a:t> </a:t>
            </a:r>
          </a:p>
          <a:p>
            <a:endParaRPr lang="en-US" b="0" i="0" dirty="0">
              <a:effectLst/>
              <a:latin typeface="Segoe UI Historic" panose="020B0502040204020203" pitchFamily="34" charset="0"/>
            </a:endParaRPr>
          </a:p>
          <a:p>
            <a:pPr marL="285750" indent="-285750">
              <a:buSzPct val="175000"/>
              <a:buFont typeface="Arial" panose="020B0604020202020204" pitchFamily="34" charset="0"/>
              <a:buChar char="•"/>
            </a:pPr>
            <a:r>
              <a:rPr lang="en-US" dirty="0">
                <a:latin typeface="Segoe UI Historic" panose="020B0502040204020203" pitchFamily="34" charset="0"/>
              </a:rPr>
              <a:t>T</a:t>
            </a:r>
            <a:r>
              <a:rPr lang="en-US" b="0" i="0" dirty="0">
                <a:effectLst/>
                <a:latin typeface="Segoe UI Historic" panose="020B0502040204020203" pitchFamily="34" charset="0"/>
              </a:rPr>
              <a:t>he ultimate tool for graphing and data research.</a:t>
            </a:r>
          </a:p>
          <a:p>
            <a:pPr marL="285750" indent="-285750">
              <a:buSzPct val="175000"/>
              <a:buFont typeface="Arial" panose="020B0604020202020204" pitchFamily="34" charset="0"/>
              <a:buChar char="•"/>
            </a:pPr>
            <a:endParaRPr lang="en-US" b="0" i="0" dirty="0">
              <a:effectLst/>
              <a:latin typeface="Segoe UI Historic" panose="020B0502040204020203" pitchFamily="34" charset="0"/>
            </a:endParaRPr>
          </a:p>
          <a:p>
            <a:pPr>
              <a:buSzPct val="175000"/>
            </a:pPr>
            <a:r>
              <a:rPr lang="en-US" b="0" i="0" dirty="0">
                <a:effectLst/>
                <a:latin typeface="Segoe UI Historic" panose="020B0502040204020203" pitchFamily="34" charset="0"/>
              </a:rPr>
              <a:t> ● MySQL as a database management tool is well integrated. </a:t>
            </a:r>
          </a:p>
          <a:p>
            <a:pPr>
              <a:buSzPct val="175000"/>
            </a:pPr>
            <a:endParaRPr lang="en-US" b="0" i="0" dirty="0">
              <a:effectLst/>
              <a:latin typeface="Segoe UI Historic" panose="020B0502040204020203" pitchFamily="34" charset="0"/>
            </a:endParaRPr>
          </a:p>
          <a:p>
            <a:r>
              <a:rPr lang="en-US" b="0" i="0" dirty="0">
                <a:effectLst/>
                <a:latin typeface="Segoe UI Historic" panose="020B0502040204020203" pitchFamily="34" charset="0"/>
              </a:rPr>
              <a:t>● </a:t>
            </a:r>
            <a:r>
              <a:rPr lang="en-US" b="0" i="0" dirty="0" err="1">
                <a:effectLst/>
                <a:latin typeface="Segoe UI Historic" panose="020B0502040204020203" pitchFamily="34" charset="0"/>
              </a:rPr>
              <a:t>Tkinter</a:t>
            </a:r>
            <a:r>
              <a:rPr lang="en-US" b="0" i="0" dirty="0">
                <a:effectLst/>
                <a:latin typeface="Segoe UI Historic" panose="020B0502040204020203" pitchFamily="34" charset="0"/>
              </a:rPr>
              <a:t> provides an easy-to-use graphical user interface. </a:t>
            </a:r>
          </a:p>
          <a:p>
            <a:endParaRPr lang="en-US" b="0" i="0" dirty="0">
              <a:effectLst/>
              <a:latin typeface="Segoe UI Historic" panose="020B0502040204020203" pitchFamily="34" charset="0"/>
            </a:endParaRPr>
          </a:p>
          <a:p>
            <a:r>
              <a:rPr lang="en-US" b="0" i="0" dirty="0">
                <a:effectLst/>
                <a:latin typeface="Segoe UI Historic" panose="020B0502040204020203" pitchFamily="34" charset="0"/>
              </a:rPr>
              <a:t>● </a:t>
            </a:r>
            <a:r>
              <a:rPr lang="en-US" b="0" i="0" dirty="0" err="1">
                <a:effectLst/>
                <a:latin typeface="Segoe UI Historic" panose="020B0502040204020203" pitchFamily="34" charset="0"/>
              </a:rPr>
              <a:t>VSCode</a:t>
            </a:r>
            <a:r>
              <a:rPr lang="en-US" b="0" i="0" dirty="0">
                <a:effectLst/>
                <a:latin typeface="Segoe UI Historic" panose="020B0502040204020203" pitchFamily="34" charset="0"/>
              </a:rPr>
              <a:t> editor provides extensive error detection support.</a:t>
            </a:r>
            <a:endParaRPr lang="en-IN" dirty="0"/>
          </a:p>
        </p:txBody>
      </p:sp>
    </p:spTree>
    <p:extLst>
      <p:ext uri="{BB962C8B-B14F-4D97-AF65-F5344CB8AC3E}">
        <p14:creationId xmlns:p14="http://schemas.microsoft.com/office/powerpoint/2010/main" val="2791427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113C8-D5C7-4DBC-97E6-9E0D44B3FAAE}"/>
              </a:ext>
            </a:extLst>
          </p:cNvPr>
          <p:cNvSpPr>
            <a:spLocks noGrp="1"/>
          </p:cNvSpPr>
          <p:nvPr>
            <p:ph type="title"/>
          </p:nvPr>
        </p:nvSpPr>
        <p:spPr>
          <a:xfrm>
            <a:off x="913795" y="609600"/>
            <a:ext cx="10353762" cy="962526"/>
          </a:xfrm>
        </p:spPr>
        <p:txBody>
          <a:bodyPr/>
          <a:lstStyle/>
          <a:p>
            <a:r>
              <a:rPr lang="en-US" b="1" u="sng" dirty="0"/>
              <a:t>Price Calculation while Buying Furniture</a:t>
            </a:r>
            <a:endParaRPr lang="en-IN" b="1" u="sng" dirty="0"/>
          </a:p>
        </p:txBody>
      </p:sp>
      <p:sp>
        <p:nvSpPr>
          <p:cNvPr id="3" name="Content Placeholder 2">
            <a:extLst>
              <a:ext uri="{FF2B5EF4-FFF2-40B4-BE49-F238E27FC236}">
                <a16:creationId xmlns:a16="http://schemas.microsoft.com/office/drawing/2014/main" id="{91B3CB3C-875E-4370-A713-6A4729CE07AD}"/>
              </a:ext>
            </a:extLst>
          </p:cNvPr>
          <p:cNvSpPr>
            <a:spLocks noGrp="1"/>
          </p:cNvSpPr>
          <p:nvPr>
            <p:ph idx="1"/>
          </p:nvPr>
        </p:nvSpPr>
        <p:spPr>
          <a:xfrm>
            <a:off x="913795" y="1572126"/>
            <a:ext cx="10353762" cy="4500813"/>
          </a:xfrm>
        </p:spPr>
        <p:txBody>
          <a:bodyPr>
            <a:noAutofit/>
          </a:bodyPr>
          <a:lstStyle/>
          <a:p>
            <a:pPr marL="36900" indent="0">
              <a:buNone/>
            </a:pPr>
            <a:r>
              <a:rPr lang="en-IN" sz="2400" dirty="0"/>
              <a:t>New interest rate =  current interest  rate / count </a:t>
            </a:r>
          </a:p>
          <a:p>
            <a:pPr marL="36900" indent="0">
              <a:buNone/>
            </a:pPr>
            <a:r>
              <a:rPr lang="en-IN" sz="2400" dirty="0"/>
              <a:t> count = number of past orders</a:t>
            </a:r>
          </a:p>
          <a:p>
            <a:pPr marL="36900" indent="0">
              <a:buNone/>
            </a:pPr>
            <a:endParaRPr lang="en-IN" sz="2400" dirty="0"/>
          </a:p>
          <a:p>
            <a:pPr marL="36900" indent="0">
              <a:buNone/>
            </a:pPr>
            <a:r>
              <a:rPr lang="en-IN" sz="2400" dirty="0"/>
              <a:t>Price when customer buys on loan : </a:t>
            </a:r>
          </a:p>
          <a:p>
            <a:pPr marL="36900" indent="0">
              <a:buNone/>
            </a:pPr>
            <a:r>
              <a:rPr lang="en-IN" sz="2400" dirty="0"/>
              <a:t>New price = old price ( 1 +( new interest  rate ) . (number of days )/(365 * 1000 ))</a:t>
            </a:r>
          </a:p>
          <a:p>
            <a:pPr marL="36900" indent="0">
              <a:buNone/>
            </a:pPr>
            <a:r>
              <a:rPr lang="en-IN" sz="2400" dirty="0"/>
              <a:t>   </a:t>
            </a:r>
          </a:p>
          <a:p>
            <a:pPr marL="36900" indent="0">
              <a:buNone/>
            </a:pPr>
            <a:r>
              <a:rPr lang="en-IN" sz="2400" dirty="0"/>
              <a:t>Price when   customer buys on rent:</a:t>
            </a:r>
          </a:p>
          <a:p>
            <a:pPr marL="36900" indent="0">
              <a:buNone/>
            </a:pPr>
            <a:r>
              <a:rPr lang="en-IN" sz="2400" dirty="0"/>
              <a:t>Rented Price =     ( new interest  rate ) . (number of days )/(365 * 100 )</a:t>
            </a:r>
          </a:p>
          <a:p>
            <a:pPr marL="36900" indent="0">
              <a:buNone/>
            </a:pPr>
            <a:r>
              <a:rPr lang="en-IN" sz="2400" dirty="0"/>
              <a:t>                                                     </a:t>
            </a:r>
          </a:p>
        </p:txBody>
      </p:sp>
      <p:sp>
        <p:nvSpPr>
          <p:cNvPr id="4" name="Footer Placeholder 3">
            <a:extLst>
              <a:ext uri="{FF2B5EF4-FFF2-40B4-BE49-F238E27FC236}">
                <a16:creationId xmlns:a16="http://schemas.microsoft.com/office/drawing/2014/main" id="{6410C4C0-2D31-42C4-96DB-CFEA23A99734}"/>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4372A1D1-D579-4A23-9396-ED4CC15795B7}"/>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548BB00C-5A82-4033-9815-B041D5686506}"/>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444090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59B8D-2D7A-4211-A208-F38474C1C3F7}"/>
              </a:ext>
            </a:extLst>
          </p:cNvPr>
          <p:cNvSpPr>
            <a:spLocks noGrp="1"/>
          </p:cNvSpPr>
          <p:nvPr>
            <p:ph type="title"/>
          </p:nvPr>
        </p:nvSpPr>
        <p:spPr>
          <a:xfrm>
            <a:off x="144379" y="160422"/>
            <a:ext cx="11903242" cy="834189"/>
          </a:xfrm>
        </p:spPr>
        <p:txBody>
          <a:bodyPr/>
          <a:lstStyle/>
          <a:p>
            <a:r>
              <a:rPr lang="en-IN" b="1" u="sng" dirty="0"/>
              <a:t>Scope For Improvement</a:t>
            </a:r>
          </a:p>
        </p:txBody>
      </p:sp>
      <p:sp>
        <p:nvSpPr>
          <p:cNvPr id="5" name="Footer Placeholder 4">
            <a:extLst>
              <a:ext uri="{FF2B5EF4-FFF2-40B4-BE49-F238E27FC236}">
                <a16:creationId xmlns:a16="http://schemas.microsoft.com/office/drawing/2014/main" id="{CEE16EA3-DA98-4490-B6A8-36838919CCE9}"/>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1B372CB2-1280-4155-BAD2-58511DBB7C57}"/>
              </a:ext>
            </a:extLst>
          </p:cNvPr>
          <p:cNvSpPr>
            <a:spLocks noGrp="1"/>
          </p:cNvSpPr>
          <p:nvPr>
            <p:ph type="sldNum" sz="quarter" idx="12"/>
          </p:nvPr>
        </p:nvSpPr>
        <p:spPr/>
        <p:txBody>
          <a:bodyPr/>
          <a:lstStyle/>
          <a:p>
            <a:fld id="{294A09A9-5501-47C1-A89A-A340965A2BE2}" type="slidenum">
              <a:rPr lang="en-US" smtClean="0"/>
              <a:t>13</a:t>
            </a:fld>
            <a:endParaRPr lang="en-US" dirty="0"/>
          </a:p>
        </p:txBody>
      </p:sp>
      <p:pic>
        <p:nvPicPr>
          <p:cNvPr id="16" name="Picture 15">
            <a:extLst>
              <a:ext uri="{FF2B5EF4-FFF2-40B4-BE49-F238E27FC236}">
                <a16:creationId xmlns:a16="http://schemas.microsoft.com/office/drawing/2014/main" id="{C74DCED7-5E9D-499A-A073-6ED980597608}"/>
              </a:ext>
            </a:extLst>
          </p:cNvPr>
          <p:cNvPicPr>
            <a:picLocks noChangeAspect="1"/>
          </p:cNvPicPr>
          <p:nvPr/>
        </p:nvPicPr>
        <p:blipFill>
          <a:blip r:embed="rId2"/>
          <a:stretch>
            <a:fillRect/>
          </a:stretch>
        </p:blipFill>
        <p:spPr>
          <a:xfrm>
            <a:off x="2424649" y="1407459"/>
            <a:ext cx="3034857" cy="3385581"/>
          </a:xfrm>
          <a:prstGeom prst="rect">
            <a:avLst/>
          </a:prstGeom>
        </p:spPr>
      </p:pic>
      <p:pic>
        <p:nvPicPr>
          <p:cNvPr id="18" name="Picture 17">
            <a:extLst>
              <a:ext uri="{FF2B5EF4-FFF2-40B4-BE49-F238E27FC236}">
                <a16:creationId xmlns:a16="http://schemas.microsoft.com/office/drawing/2014/main" id="{8A980A7F-D21D-4E5C-AE68-A07D303395CB}"/>
              </a:ext>
            </a:extLst>
          </p:cNvPr>
          <p:cNvPicPr>
            <a:picLocks noChangeAspect="1"/>
          </p:cNvPicPr>
          <p:nvPr/>
        </p:nvPicPr>
        <p:blipFill>
          <a:blip r:embed="rId3"/>
          <a:stretch>
            <a:fillRect/>
          </a:stretch>
        </p:blipFill>
        <p:spPr>
          <a:xfrm>
            <a:off x="6198743" y="2980292"/>
            <a:ext cx="3111569" cy="3385582"/>
          </a:xfrm>
          <a:prstGeom prst="rect">
            <a:avLst/>
          </a:prstGeom>
        </p:spPr>
      </p:pic>
    </p:spTree>
    <p:extLst>
      <p:ext uri="{BB962C8B-B14F-4D97-AF65-F5344CB8AC3E}">
        <p14:creationId xmlns:p14="http://schemas.microsoft.com/office/powerpoint/2010/main" val="3251144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92EC63B9-60BA-4944-BBC4-2D7C5EB0BAD9}"/>
              </a:ext>
            </a:extLst>
          </p:cNvPr>
          <p:cNvSpPr>
            <a:spLocks noGrp="1"/>
          </p:cNvSpPr>
          <p:nvPr>
            <p:ph type="title"/>
          </p:nvPr>
        </p:nvSpPr>
        <p:spPr>
          <a:xfrm>
            <a:off x="913795" y="609600"/>
            <a:ext cx="10353762" cy="1257300"/>
          </a:xfrm>
        </p:spPr>
        <p:txBody>
          <a:bodyPr/>
          <a:lstStyle/>
          <a:p>
            <a:r>
              <a:rPr lang="en-US" b="1" u="sng" dirty="0"/>
              <a:t>Team</a:t>
            </a:r>
          </a:p>
        </p:txBody>
      </p:sp>
      <p:sp>
        <p:nvSpPr>
          <p:cNvPr id="37" name="Text Placeholder 36">
            <a:extLst>
              <a:ext uri="{FF2B5EF4-FFF2-40B4-BE49-F238E27FC236}">
                <a16:creationId xmlns:a16="http://schemas.microsoft.com/office/drawing/2014/main" id="{B140C2E1-8695-4E3D-9079-D65CD7646711}"/>
              </a:ext>
            </a:extLst>
          </p:cNvPr>
          <p:cNvSpPr>
            <a:spLocks noGrp="1"/>
          </p:cNvSpPr>
          <p:nvPr>
            <p:ph type="body" sz="quarter" idx="17"/>
          </p:nvPr>
        </p:nvSpPr>
        <p:spPr>
          <a:xfrm>
            <a:off x="660054" y="5017734"/>
            <a:ext cx="2359476" cy="350292"/>
          </a:xfrm>
        </p:spPr>
        <p:txBody>
          <a:bodyPr>
            <a:normAutofit lnSpcReduction="10000"/>
          </a:bodyPr>
          <a:lstStyle/>
          <a:p>
            <a:r>
              <a:rPr lang="en-US" dirty="0"/>
              <a:t>Team</a:t>
            </a:r>
          </a:p>
        </p:txBody>
      </p:sp>
      <p:sp>
        <p:nvSpPr>
          <p:cNvPr id="38" name="Text Placeholder 37">
            <a:extLst>
              <a:ext uri="{FF2B5EF4-FFF2-40B4-BE49-F238E27FC236}">
                <a16:creationId xmlns:a16="http://schemas.microsoft.com/office/drawing/2014/main" id="{F6B042C1-21A6-4F4F-A47D-4D1655CE8F16}"/>
              </a:ext>
            </a:extLst>
          </p:cNvPr>
          <p:cNvSpPr>
            <a:spLocks noGrp="1"/>
          </p:cNvSpPr>
          <p:nvPr>
            <p:ph type="body" sz="quarter" idx="18"/>
          </p:nvPr>
        </p:nvSpPr>
        <p:spPr>
          <a:xfrm>
            <a:off x="660054" y="5352052"/>
            <a:ext cx="2359476" cy="350292"/>
          </a:xfrm>
        </p:spPr>
        <p:txBody>
          <a:bodyPr/>
          <a:lstStyle/>
          <a:p>
            <a:r>
              <a:rPr lang="en-US" dirty="0" err="1"/>
              <a:t>Dakshana</a:t>
            </a:r>
            <a:endParaRPr lang="en-US" dirty="0"/>
          </a:p>
        </p:txBody>
      </p:sp>
      <p:sp>
        <p:nvSpPr>
          <p:cNvPr id="39" name="Text Placeholder 38">
            <a:extLst>
              <a:ext uri="{FF2B5EF4-FFF2-40B4-BE49-F238E27FC236}">
                <a16:creationId xmlns:a16="http://schemas.microsoft.com/office/drawing/2014/main" id="{2E599BA5-E014-47F1-A263-23958D83AD93}"/>
              </a:ext>
            </a:extLst>
          </p:cNvPr>
          <p:cNvSpPr>
            <a:spLocks noGrp="1"/>
          </p:cNvSpPr>
          <p:nvPr>
            <p:ph type="body" sz="quarter" idx="19"/>
          </p:nvPr>
        </p:nvSpPr>
        <p:spPr>
          <a:xfrm>
            <a:off x="3452764" y="5017734"/>
            <a:ext cx="2359476" cy="350292"/>
          </a:xfrm>
        </p:spPr>
        <p:txBody>
          <a:bodyPr>
            <a:normAutofit lnSpcReduction="10000"/>
          </a:bodyPr>
          <a:lstStyle/>
          <a:p>
            <a:r>
              <a:rPr lang="en-US" dirty="0"/>
              <a:t>Vinod Meena </a:t>
            </a:r>
          </a:p>
        </p:txBody>
      </p:sp>
      <p:sp>
        <p:nvSpPr>
          <p:cNvPr id="40" name="Text Placeholder 39">
            <a:extLst>
              <a:ext uri="{FF2B5EF4-FFF2-40B4-BE49-F238E27FC236}">
                <a16:creationId xmlns:a16="http://schemas.microsoft.com/office/drawing/2014/main" id="{35B519CF-44FB-4DDE-B1D5-3EB1583D290D}"/>
              </a:ext>
            </a:extLst>
          </p:cNvPr>
          <p:cNvSpPr>
            <a:spLocks noGrp="1"/>
          </p:cNvSpPr>
          <p:nvPr>
            <p:ph type="body" sz="quarter" idx="20"/>
          </p:nvPr>
        </p:nvSpPr>
        <p:spPr>
          <a:xfrm>
            <a:off x="3452764" y="5352052"/>
            <a:ext cx="2359476" cy="350292"/>
          </a:xfrm>
        </p:spPr>
        <p:txBody>
          <a:bodyPr/>
          <a:lstStyle/>
          <a:p>
            <a:r>
              <a:rPr lang="en-US" dirty="0"/>
              <a:t>20CS10074</a:t>
            </a:r>
          </a:p>
        </p:txBody>
      </p:sp>
      <p:sp>
        <p:nvSpPr>
          <p:cNvPr id="41" name="Text Placeholder 40">
            <a:extLst>
              <a:ext uri="{FF2B5EF4-FFF2-40B4-BE49-F238E27FC236}">
                <a16:creationId xmlns:a16="http://schemas.microsoft.com/office/drawing/2014/main" id="{61CE4C29-82F7-4215-B454-3BD82992E7E5}"/>
              </a:ext>
            </a:extLst>
          </p:cNvPr>
          <p:cNvSpPr>
            <a:spLocks noGrp="1"/>
          </p:cNvSpPr>
          <p:nvPr>
            <p:ph type="body" sz="quarter" idx="21"/>
          </p:nvPr>
        </p:nvSpPr>
        <p:spPr>
          <a:xfrm>
            <a:off x="6245474" y="5017734"/>
            <a:ext cx="2359476" cy="350292"/>
          </a:xfrm>
        </p:spPr>
        <p:txBody>
          <a:bodyPr>
            <a:normAutofit lnSpcReduction="10000"/>
          </a:bodyPr>
          <a:lstStyle/>
          <a:p>
            <a:r>
              <a:rPr lang="en-US" dirty="0" err="1"/>
              <a:t>Sonu</a:t>
            </a:r>
            <a:r>
              <a:rPr lang="en-US" dirty="0"/>
              <a:t> Kumar Yadav</a:t>
            </a:r>
          </a:p>
        </p:txBody>
      </p:sp>
      <p:sp>
        <p:nvSpPr>
          <p:cNvPr id="42" name="Text Placeholder 41">
            <a:extLst>
              <a:ext uri="{FF2B5EF4-FFF2-40B4-BE49-F238E27FC236}">
                <a16:creationId xmlns:a16="http://schemas.microsoft.com/office/drawing/2014/main" id="{9C5F3B23-5436-4FD5-BDA6-5CD846EC423B}"/>
              </a:ext>
            </a:extLst>
          </p:cNvPr>
          <p:cNvSpPr>
            <a:spLocks noGrp="1"/>
          </p:cNvSpPr>
          <p:nvPr>
            <p:ph type="body" sz="quarter" idx="22"/>
          </p:nvPr>
        </p:nvSpPr>
        <p:spPr>
          <a:xfrm>
            <a:off x="6245474" y="5352052"/>
            <a:ext cx="2359476" cy="350292"/>
          </a:xfrm>
        </p:spPr>
        <p:txBody>
          <a:bodyPr/>
          <a:lstStyle/>
          <a:p>
            <a:r>
              <a:rPr lang="en-US" dirty="0"/>
              <a:t>20CS10061</a:t>
            </a:r>
          </a:p>
        </p:txBody>
      </p:sp>
      <p:sp>
        <p:nvSpPr>
          <p:cNvPr id="43" name="Text Placeholder 42">
            <a:extLst>
              <a:ext uri="{FF2B5EF4-FFF2-40B4-BE49-F238E27FC236}">
                <a16:creationId xmlns:a16="http://schemas.microsoft.com/office/drawing/2014/main" id="{33F7C422-7B6E-4E3A-AAF4-CBA4843E1B43}"/>
              </a:ext>
            </a:extLst>
          </p:cNvPr>
          <p:cNvSpPr>
            <a:spLocks noGrp="1"/>
          </p:cNvSpPr>
          <p:nvPr>
            <p:ph type="body" sz="quarter" idx="23"/>
          </p:nvPr>
        </p:nvSpPr>
        <p:spPr>
          <a:xfrm>
            <a:off x="9038184" y="5017734"/>
            <a:ext cx="2359476" cy="350292"/>
          </a:xfrm>
        </p:spPr>
        <p:txBody>
          <a:bodyPr>
            <a:normAutofit lnSpcReduction="10000"/>
          </a:bodyPr>
          <a:lstStyle/>
          <a:p>
            <a:r>
              <a:rPr lang="en-US" dirty="0"/>
              <a:t>Nirbhay Kumar</a:t>
            </a:r>
          </a:p>
        </p:txBody>
      </p:sp>
      <p:sp>
        <p:nvSpPr>
          <p:cNvPr id="44" name="Text Placeholder 43">
            <a:extLst>
              <a:ext uri="{FF2B5EF4-FFF2-40B4-BE49-F238E27FC236}">
                <a16:creationId xmlns:a16="http://schemas.microsoft.com/office/drawing/2014/main" id="{02B7545E-044D-4EF2-9089-F92B3EF8392F}"/>
              </a:ext>
            </a:extLst>
          </p:cNvPr>
          <p:cNvSpPr>
            <a:spLocks noGrp="1"/>
          </p:cNvSpPr>
          <p:nvPr>
            <p:ph type="body" sz="quarter" idx="24"/>
          </p:nvPr>
        </p:nvSpPr>
        <p:spPr>
          <a:xfrm>
            <a:off x="9038184" y="5352052"/>
            <a:ext cx="2359476" cy="350292"/>
          </a:xfrm>
        </p:spPr>
        <p:txBody>
          <a:bodyPr/>
          <a:lstStyle/>
          <a:p>
            <a:r>
              <a:rPr lang="en-US" dirty="0"/>
              <a:t>20CS10040</a:t>
            </a:r>
          </a:p>
        </p:txBody>
      </p:sp>
      <p:sp>
        <p:nvSpPr>
          <p:cNvPr id="55" name="Slide Number Placeholder 5">
            <a:extLst>
              <a:ext uri="{FF2B5EF4-FFF2-40B4-BE49-F238E27FC236}">
                <a16:creationId xmlns:a16="http://schemas.microsoft.com/office/drawing/2014/main" id="{6B9B930C-2A3D-4C3F-B170-E620F7548F10}"/>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14</a:t>
            </a:fld>
            <a:endParaRPr lang="en-US" dirty="0"/>
          </a:p>
        </p:txBody>
      </p:sp>
      <p:pic>
        <p:nvPicPr>
          <p:cNvPr id="9" name="Picture Placeholder 8">
            <a:extLst>
              <a:ext uri="{FF2B5EF4-FFF2-40B4-BE49-F238E27FC236}">
                <a16:creationId xmlns:a16="http://schemas.microsoft.com/office/drawing/2014/main" id="{B08FAEB1-73A7-4A71-B268-E568E60C494B}"/>
              </a:ext>
            </a:extLst>
          </p:cNvPr>
          <p:cNvPicPr>
            <a:picLocks noGrp="1" noChangeAspect="1"/>
          </p:cNvPicPr>
          <p:nvPr>
            <p:ph type="pic" sz="quarter" idx="14"/>
          </p:nvPr>
        </p:nvPicPr>
        <p:blipFill>
          <a:blip r:embed="rId3"/>
          <a:srcRect t="5288" b="5288"/>
          <a:stretch>
            <a:fillRect/>
          </a:stretch>
        </p:blipFill>
        <p:spPr/>
      </p:pic>
      <p:pic>
        <p:nvPicPr>
          <p:cNvPr id="21" name="Picture Placeholder 20">
            <a:extLst>
              <a:ext uri="{FF2B5EF4-FFF2-40B4-BE49-F238E27FC236}">
                <a16:creationId xmlns:a16="http://schemas.microsoft.com/office/drawing/2014/main" id="{7BDA552A-3F0D-4832-BDC4-DC2779C5EFAA}"/>
              </a:ext>
            </a:extLst>
          </p:cNvPr>
          <p:cNvPicPr>
            <a:picLocks noGrp="1" noChangeAspect="1"/>
          </p:cNvPicPr>
          <p:nvPr>
            <p:ph type="pic" sz="quarter" idx="15"/>
          </p:nvPr>
        </p:nvPicPr>
        <p:blipFill>
          <a:blip r:embed="rId4"/>
          <a:srcRect t="2091" b="2091"/>
          <a:stretch>
            <a:fillRect/>
          </a:stretch>
        </p:blipFill>
        <p:spPr/>
      </p:pic>
      <p:pic>
        <p:nvPicPr>
          <p:cNvPr id="11" name="Picture Placeholder 10">
            <a:extLst>
              <a:ext uri="{FF2B5EF4-FFF2-40B4-BE49-F238E27FC236}">
                <a16:creationId xmlns:a16="http://schemas.microsoft.com/office/drawing/2014/main" id="{98201D7C-AF1E-4469-BAE6-113ED8A40BB8}"/>
              </a:ext>
            </a:extLst>
          </p:cNvPr>
          <p:cNvPicPr>
            <a:picLocks noGrp="1" noChangeAspect="1"/>
          </p:cNvPicPr>
          <p:nvPr>
            <p:ph type="pic" sz="quarter" idx="13"/>
          </p:nvPr>
        </p:nvPicPr>
        <p:blipFill>
          <a:blip r:embed="rId5"/>
          <a:srcRect l="4053" r="4053"/>
          <a:stretch>
            <a:fillRect/>
          </a:stretch>
        </p:blipFill>
        <p:spPr>
          <a:xfrm>
            <a:off x="839925" y="2327275"/>
            <a:ext cx="1999733" cy="2307282"/>
          </a:xfrm>
        </p:spPr>
      </p:pic>
      <p:pic>
        <p:nvPicPr>
          <p:cNvPr id="15" name="Picture Placeholder 14">
            <a:extLst>
              <a:ext uri="{FF2B5EF4-FFF2-40B4-BE49-F238E27FC236}">
                <a16:creationId xmlns:a16="http://schemas.microsoft.com/office/drawing/2014/main" id="{C63E2209-4CEB-4DE1-8098-BC2440C043A4}"/>
              </a:ext>
            </a:extLst>
          </p:cNvPr>
          <p:cNvPicPr>
            <a:picLocks noGrp="1" noChangeAspect="1"/>
          </p:cNvPicPr>
          <p:nvPr>
            <p:ph type="pic" sz="quarter" idx="16"/>
          </p:nvPr>
        </p:nvPicPr>
        <p:blipFill>
          <a:blip r:embed="rId6"/>
          <a:srcRect t="10322" b="10322"/>
          <a:stretch>
            <a:fillRect/>
          </a:stretch>
        </p:blipFill>
        <p:spPr>
          <a:xfrm>
            <a:off x="9304017" y="2327274"/>
            <a:ext cx="1827818" cy="2181225"/>
          </a:xfrm>
        </p:spPr>
      </p:pic>
    </p:spTree>
    <p:extLst>
      <p:ext uri="{BB962C8B-B14F-4D97-AF65-F5344CB8AC3E}">
        <p14:creationId xmlns:p14="http://schemas.microsoft.com/office/powerpoint/2010/main" val="2023281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A person sitting in a chair">
            <a:extLst>
              <a:ext uri="{FF2B5EF4-FFF2-40B4-BE49-F238E27FC236}">
                <a16:creationId xmlns:a16="http://schemas.microsoft.com/office/drawing/2014/main" id="{D7295B9C-2CB9-499D-8649-8B68BCBBD20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useBgFill="1">
        <p:nvSpPr>
          <p:cNvPr id="2" name="Title 1"/>
          <p:cNvSpPr>
            <a:spLocks noGrp="1"/>
          </p:cNvSpPr>
          <p:nvPr>
            <p:ph type="ctrTitle"/>
          </p:nvPr>
        </p:nvSpPr>
        <p:spPr>
          <a:xfrm>
            <a:off x="1146676" y="1572884"/>
            <a:ext cx="4100417" cy="2585050"/>
          </a:xfrm>
        </p:spPr>
        <p:txBody>
          <a:bodyPr>
            <a:normAutofit/>
          </a:bodyPr>
          <a:lstStyle/>
          <a:p>
            <a:r>
              <a:rPr lang="en-US" dirty="0"/>
              <a:t>Thank you</a:t>
            </a:r>
          </a:p>
        </p:txBody>
      </p:sp>
      <p:sp useBgFill="1">
        <p:nvSpPr>
          <p:cNvPr id="3" name="Subtitle 2" descr="Tag=AccentColor&#10;Flavor=Light&#10;Target=Text"/>
          <p:cNvSpPr>
            <a:spLocks noGrp="1"/>
          </p:cNvSpPr>
          <p:nvPr>
            <p:ph type="subTitle" idx="1"/>
          </p:nvPr>
        </p:nvSpPr>
        <p:spPr>
          <a:xfrm>
            <a:off x="1146675" y="4157934"/>
            <a:ext cx="4100418" cy="1446364"/>
          </a:xfrm>
        </p:spPr>
        <p:txBody>
          <a:bodyPr>
            <a:normAutofit/>
          </a:bodyPr>
          <a:lstStyle/>
          <a:p>
            <a:r>
              <a:rPr lang="en-US" dirty="0"/>
              <a:t>To;-</a:t>
            </a:r>
          </a:p>
          <a:p>
            <a:r>
              <a:rPr lang="en-US" dirty="0"/>
              <a:t>Prof </a:t>
            </a:r>
            <a:r>
              <a:rPr lang="en-US" dirty="0" err="1"/>
              <a:t>Sourangshu</a:t>
            </a:r>
            <a:r>
              <a:rPr lang="en-US" dirty="0"/>
              <a:t> </a:t>
            </a:r>
            <a:r>
              <a:rPr lang="en-US" dirty="0" err="1"/>
              <a:t>bhattacharya</a:t>
            </a:r>
            <a:endParaRPr lang="en-US" dirty="0"/>
          </a:p>
          <a:p>
            <a:r>
              <a:rPr lang="en-US" dirty="0"/>
              <a:t>Prof </a:t>
            </a:r>
            <a:r>
              <a:rPr lang="en-US" dirty="0" err="1"/>
              <a:t>Abir</a:t>
            </a:r>
            <a:r>
              <a:rPr lang="en-US" dirty="0"/>
              <a:t>  Das</a:t>
            </a:r>
          </a:p>
          <a:p>
            <a:r>
              <a:rPr lang="en-US" dirty="0"/>
              <a:t>Mr. Karanam </a:t>
            </a:r>
            <a:r>
              <a:rPr lang="en-US" dirty="0" err="1"/>
              <a:t>Tejendhar</a:t>
            </a:r>
            <a:endParaRPr lang="en-US" dirty="0"/>
          </a:p>
          <a:p>
            <a:endParaRPr lang="en-US" dirty="0"/>
          </a:p>
        </p:txBody>
      </p:sp>
      <p:sp>
        <p:nvSpPr>
          <p:cNvPr id="7" name="Footer Placeholder 4">
            <a:extLst>
              <a:ext uri="{FF2B5EF4-FFF2-40B4-BE49-F238E27FC236}">
                <a16:creationId xmlns:a16="http://schemas.microsoft.com/office/drawing/2014/main" id="{F6A038F3-7410-4D47-B069-E4BE5999140F}"/>
              </a:ext>
            </a:extLst>
          </p:cNvPr>
          <p:cNvSpPr>
            <a:spLocks noGrp="1"/>
          </p:cNvSpPr>
          <p:nvPr>
            <p:ph type="ftr" sz="quarter" idx="11"/>
          </p:nvPr>
        </p:nvSpPr>
        <p:spPr>
          <a:xfrm>
            <a:off x="913795" y="6000749"/>
            <a:ext cx="6672865" cy="365125"/>
          </a:xfrm>
        </p:spPr>
        <p:txBody>
          <a:bodyPr/>
          <a:lstStyle/>
          <a:p>
            <a:r>
              <a:rPr lang="en-US" dirty="0"/>
              <a:t>Sample footer text</a:t>
            </a:r>
          </a:p>
        </p:txBody>
      </p:sp>
      <p:sp>
        <p:nvSpPr>
          <p:cNvPr id="6" name="Date Placeholder 3">
            <a:extLst>
              <a:ext uri="{FF2B5EF4-FFF2-40B4-BE49-F238E27FC236}">
                <a16:creationId xmlns:a16="http://schemas.microsoft.com/office/drawing/2014/main" id="{050EEE3A-3F43-4692-B3E5-6CC126CAE1D4}"/>
              </a:ext>
            </a:extLst>
          </p:cNvPr>
          <p:cNvSpPr>
            <a:spLocks noGrp="1"/>
          </p:cNvSpPr>
          <p:nvPr>
            <p:ph type="dt" sz="half" idx="10"/>
          </p:nvPr>
        </p:nvSpPr>
        <p:spPr>
          <a:xfrm>
            <a:off x="7678736" y="6000749"/>
            <a:ext cx="2743200" cy="365125"/>
          </a:xfrm>
        </p:spPr>
        <p:txBody>
          <a:bodyPr/>
          <a:lstStyle/>
          <a:p>
            <a:r>
              <a:rPr lang="en-US" dirty="0"/>
              <a:t>20XX</a:t>
            </a:r>
          </a:p>
        </p:txBody>
      </p:sp>
      <p:sp>
        <p:nvSpPr>
          <p:cNvPr id="8" name="Slide Number Placeholder 5">
            <a:extLst>
              <a:ext uri="{FF2B5EF4-FFF2-40B4-BE49-F238E27FC236}">
                <a16:creationId xmlns:a16="http://schemas.microsoft.com/office/drawing/2014/main" id="{A3976785-1E20-4209-911D-22069764DCD4}"/>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15</a:t>
            </a:fld>
            <a:endParaRPr lang="en-US" dirty="0"/>
          </a:p>
        </p:txBody>
      </p:sp>
    </p:spTree>
    <p:extLst>
      <p:ext uri="{BB962C8B-B14F-4D97-AF65-F5344CB8AC3E}">
        <p14:creationId xmlns:p14="http://schemas.microsoft.com/office/powerpoint/2010/main" val="4268509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69">
            <a:extLst>
              <a:ext uri="{FF2B5EF4-FFF2-40B4-BE49-F238E27FC236}">
                <a16:creationId xmlns:a16="http://schemas.microsoft.com/office/drawing/2014/main" id="{AD0FAE4B-37EE-4B93-881F-3DB9A2B03F5C}"/>
              </a:ext>
            </a:extLst>
          </p:cNvPr>
          <p:cNvSpPr>
            <a:spLocks noGrp="1"/>
          </p:cNvSpPr>
          <p:nvPr>
            <p:ph type="title"/>
          </p:nvPr>
        </p:nvSpPr>
        <p:spPr>
          <a:xfrm>
            <a:off x="8042275" y="197387"/>
            <a:ext cx="3619500" cy="589478"/>
          </a:xfrm>
        </p:spPr>
        <p:txBody>
          <a:bodyPr>
            <a:normAutofit fontScale="90000"/>
          </a:bodyPr>
          <a:lstStyle/>
          <a:p>
            <a:r>
              <a:rPr lang="en-US" b="1" u="sng" dirty="0"/>
              <a:t>Index</a:t>
            </a:r>
          </a:p>
        </p:txBody>
      </p:sp>
      <p:pic>
        <p:nvPicPr>
          <p:cNvPr id="41" name="Picture Placeholder 40" descr="A picture containing open sign in a window">
            <a:extLst>
              <a:ext uri="{FF2B5EF4-FFF2-40B4-BE49-F238E27FC236}">
                <a16:creationId xmlns:a16="http://schemas.microsoft.com/office/drawing/2014/main" id="{AA02CD6D-6B8C-4E5D-ADA1-EDE5CF5541B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740" y="0"/>
            <a:ext cx="3754712" cy="2675444"/>
          </a:xfrm>
        </p:spPr>
      </p:pic>
      <p:pic>
        <p:nvPicPr>
          <p:cNvPr id="45" name="Picture Placeholder 44" descr="A picture containing tableware">
            <a:extLst>
              <a:ext uri="{FF2B5EF4-FFF2-40B4-BE49-F238E27FC236}">
                <a16:creationId xmlns:a16="http://schemas.microsoft.com/office/drawing/2014/main" id="{1A565340-6612-43BB-8B80-C72700DD933C}"/>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749972" y="0"/>
            <a:ext cx="3793815" cy="2675444"/>
          </a:xfrm>
        </p:spPr>
      </p:pic>
      <p:pic>
        <p:nvPicPr>
          <p:cNvPr id="49" name="Picture Placeholder 48" descr="A picture containing person, table, wooden, meal">
            <a:extLst>
              <a:ext uri="{FF2B5EF4-FFF2-40B4-BE49-F238E27FC236}">
                <a16:creationId xmlns:a16="http://schemas.microsoft.com/office/drawing/2014/main" id="{0D8BC8F5-4101-493D-9289-8D175DE9D79C}"/>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4740" y="2675444"/>
            <a:ext cx="7543904" cy="4182556"/>
          </a:xfrm>
        </p:spPr>
      </p:pic>
      <p:sp>
        <p:nvSpPr>
          <p:cNvPr id="8" name="Footer Placeholder 4">
            <a:extLst>
              <a:ext uri="{FF2B5EF4-FFF2-40B4-BE49-F238E27FC236}">
                <a16:creationId xmlns:a16="http://schemas.microsoft.com/office/drawing/2014/main" id="{96E3B60D-8F61-4010-B5A2-75CCE0009387}"/>
              </a:ext>
            </a:extLst>
          </p:cNvPr>
          <p:cNvSpPr>
            <a:spLocks noGrp="1"/>
          </p:cNvSpPr>
          <p:nvPr>
            <p:ph type="ftr" sz="quarter" idx="11"/>
          </p:nvPr>
        </p:nvSpPr>
        <p:spPr>
          <a:xfrm>
            <a:off x="913795" y="6000749"/>
            <a:ext cx="6672865" cy="365125"/>
          </a:xfrm>
        </p:spPr>
        <p:txBody>
          <a:bodyPr/>
          <a:lstStyle/>
          <a:p>
            <a:r>
              <a:rPr lang="en-US" dirty="0"/>
              <a:t>Sample footer text</a:t>
            </a:r>
          </a:p>
        </p:txBody>
      </p:sp>
      <p:sp>
        <p:nvSpPr>
          <p:cNvPr id="27" name="Text Placeholder 26">
            <a:extLst>
              <a:ext uri="{FF2B5EF4-FFF2-40B4-BE49-F238E27FC236}">
                <a16:creationId xmlns:a16="http://schemas.microsoft.com/office/drawing/2014/main" id="{8777AD14-B633-4803-B2EF-CF2A208D1E2A}"/>
              </a:ext>
            </a:extLst>
          </p:cNvPr>
          <p:cNvSpPr>
            <a:spLocks noGrp="1"/>
          </p:cNvSpPr>
          <p:nvPr>
            <p:ph type="body" sz="quarter" idx="17"/>
          </p:nvPr>
        </p:nvSpPr>
        <p:spPr>
          <a:xfrm>
            <a:off x="8042275" y="939458"/>
            <a:ext cx="3619500" cy="5061291"/>
          </a:xfrm>
        </p:spPr>
        <p:txBody>
          <a:bodyPr>
            <a:normAutofit fontScale="92500" lnSpcReduction="20000"/>
          </a:bodyPr>
          <a:lstStyle/>
          <a:p>
            <a:r>
              <a:rPr lang="en-US" dirty="0"/>
              <a:t>Problem statement</a:t>
            </a:r>
          </a:p>
          <a:p>
            <a:r>
              <a:rPr lang="en-US" dirty="0"/>
              <a:t>Solution</a:t>
            </a:r>
          </a:p>
          <a:p>
            <a:r>
              <a:rPr lang="en-US" dirty="0"/>
              <a:t>Importance of the project</a:t>
            </a:r>
          </a:p>
          <a:p>
            <a:r>
              <a:rPr lang="en-US" dirty="0"/>
              <a:t>Tools used</a:t>
            </a:r>
          </a:p>
          <a:p>
            <a:r>
              <a:rPr lang="en-US" dirty="0"/>
              <a:t>Features and Functionalities for Admin</a:t>
            </a:r>
          </a:p>
          <a:p>
            <a:r>
              <a:rPr lang="en-US" dirty="0"/>
              <a:t>Features and Functionalities for Customer</a:t>
            </a:r>
          </a:p>
          <a:p>
            <a:r>
              <a:rPr lang="en-US" dirty="0"/>
              <a:t>Customer</a:t>
            </a:r>
          </a:p>
          <a:p>
            <a:r>
              <a:rPr lang="en-US" dirty="0"/>
              <a:t>Implementation Challenges</a:t>
            </a:r>
          </a:p>
          <a:p>
            <a:r>
              <a:rPr lang="en-US" dirty="0"/>
              <a:t>Why We Choose Python</a:t>
            </a:r>
          </a:p>
          <a:p>
            <a:r>
              <a:rPr lang="en-US" dirty="0"/>
              <a:t>Price Calculation while Buying Furniture</a:t>
            </a:r>
          </a:p>
          <a:p>
            <a:r>
              <a:rPr lang="en-US" dirty="0"/>
              <a:t>Scope For Improvement</a:t>
            </a:r>
          </a:p>
          <a:p>
            <a:endParaRPr lang="en-US" dirty="0"/>
          </a:p>
        </p:txBody>
      </p:sp>
      <p:sp>
        <p:nvSpPr>
          <p:cNvPr id="7" name="Date Placeholder 3">
            <a:extLst>
              <a:ext uri="{FF2B5EF4-FFF2-40B4-BE49-F238E27FC236}">
                <a16:creationId xmlns:a16="http://schemas.microsoft.com/office/drawing/2014/main" id="{9B1013C3-6F9A-4629-9F2B-49280748AAAE}"/>
              </a:ext>
            </a:extLst>
          </p:cNvPr>
          <p:cNvSpPr>
            <a:spLocks noGrp="1"/>
          </p:cNvSpPr>
          <p:nvPr>
            <p:ph type="dt" sz="half" idx="10"/>
          </p:nvPr>
        </p:nvSpPr>
        <p:spPr>
          <a:xfrm>
            <a:off x="7678736" y="6000749"/>
            <a:ext cx="2743200" cy="365125"/>
          </a:xfrm>
        </p:spPr>
        <p:txBody>
          <a:bodyPr/>
          <a:lstStyle/>
          <a:p>
            <a:r>
              <a:rPr lang="en-US" dirty="0"/>
              <a:t>20XX</a:t>
            </a:r>
          </a:p>
        </p:txBody>
      </p:sp>
      <p:sp>
        <p:nvSpPr>
          <p:cNvPr id="9" name="Slide Number Placeholder 5">
            <a:extLst>
              <a:ext uri="{FF2B5EF4-FFF2-40B4-BE49-F238E27FC236}">
                <a16:creationId xmlns:a16="http://schemas.microsoft.com/office/drawing/2014/main" id="{3B346791-1682-49BA-8758-84E6A10FB23F}"/>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2</a:t>
            </a:fld>
            <a:endParaRPr lang="en-US" dirty="0"/>
          </a:p>
        </p:txBody>
      </p:sp>
    </p:spTree>
    <p:extLst>
      <p:ext uri="{BB962C8B-B14F-4D97-AF65-F5344CB8AC3E}">
        <p14:creationId xmlns:p14="http://schemas.microsoft.com/office/powerpoint/2010/main" val="2558899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9194" y="394447"/>
            <a:ext cx="5697102" cy="1405366"/>
          </a:xfrm>
        </p:spPr>
        <p:txBody>
          <a:bodyPr>
            <a:normAutofit/>
          </a:bodyPr>
          <a:lstStyle/>
          <a:p>
            <a:r>
              <a:rPr lang="en-US" u="sng" dirty="0"/>
              <a:t>Problem Statement</a:t>
            </a:r>
          </a:p>
        </p:txBody>
      </p:sp>
      <p:sp>
        <p:nvSpPr>
          <p:cNvPr id="3" name="Subtitle 2" descr="Tag=AccentColor&#10;Flavor=Light&#10;Target=Text"/>
          <p:cNvSpPr>
            <a:spLocks noGrp="1"/>
          </p:cNvSpPr>
          <p:nvPr>
            <p:ph type="subTitle" idx="1"/>
          </p:nvPr>
        </p:nvSpPr>
        <p:spPr>
          <a:xfrm>
            <a:off x="202898" y="2159599"/>
            <a:ext cx="7189694" cy="3927436"/>
          </a:xfrm>
        </p:spPr>
        <p:txBody>
          <a:bodyPr>
            <a:normAutofit/>
          </a:bodyPr>
          <a:lstStyle/>
          <a:p>
            <a:pPr algn="l"/>
            <a:r>
              <a:rPr lang="en-US" dirty="0"/>
              <a:t>When people relocate to a new city for a limited period of time, they find it more economically viable to rent the furniture than to buy them permanently. </a:t>
            </a:r>
          </a:p>
          <a:p>
            <a:pPr algn="l"/>
            <a:r>
              <a:rPr lang="en-US" dirty="0"/>
              <a:t>There is a shop which is providing furniture of various types for rent. A Furniture Rental Store System helps to maintain all the information related to the rental operations. FRSS stores the data of furniture like the type, relevant images, rental price, cost price, age, etc. There are two types of users for FRSS viz. Admin and customer. Customers need to create an account in order to get services from FRSS. Admin can also create accounts for any customer or can also be able to delete accounts from the system.</a:t>
            </a:r>
          </a:p>
        </p:txBody>
      </p:sp>
      <p:pic>
        <p:nvPicPr>
          <p:cNvPr id="23" name="Picture Placeholder 22" descr="A person sitting at a table">
            <a:extLst>
              <a:ext uri="{FF2B5EF4-FFF2-40B4-BE49-F238E27FC236}">
                <a16:creationId xmlns:a16="http://schemas.microsoft.com/office/drawing/2014/main" id="{8E1CFD6C-2E4B-4106-8446-4BD0F6602F7F}"/>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7596864" y="0"/>
            <a:ext cx="4572000" cy="6858000"/>
          </a:xfrm>
        </p:spPr>
      </p:pic>
      <p:sp>
        <p:nvSpPr>
          <p:cNvPr id="17" name="Date Placeholder 3">
            <a:extLst>
              <a:ext uri="{FF2B5EF4-FFF2-40B4-BE49-F238E27FC236}">
                <a16:creationId xmlns:a16="http://schemas.microsoft.com/office/drawing/2014/main" id="{8A8C9A28-A876-4575-8501-8E5F69D8D22C}"/>
              </a:ext>
            </a:extLst>
          </p:cNvPr>
          <p:cNvSpPr>
            <a:spLocks noGrp="1"/>
          </p:cNvSpPr>
          <p:nvPr>
            <p:ph type="dt" sz="half" idx="10"/>
          </p:nvPr>
        </p:nvSpPr>
        <p:spPr>
          <a:xfrm>
            <a:off x="7678736" y="6000749"/>
            <a:ext cx="2743200" cy="365125"/>
          </a:xfrm>
        </p:spPr>
        <p:txBody>
          <a:bodyPr/>
          <a:lstStyle/>
          <a:p>
            <a:r>
              <a:rPr lang="en-US" dirty="0"/>
              <a:t>20XX</a:t>
            </a:r>
          </a:p>
        </p:txBody>
      </p:sp>
      <p:sp>
        <p:nvSpPr>
          <p:cNvPr id="18" name="Slide Number Placeholder 5">
            <a:extLst>
              <a:ext uri="{FF2B5EF4-FFF2-40B4-BE49-F238E27FC236}">
                <a16:creationId xmlns:a16="http://schemas.microsoft.com/office/drawing/2014/main" id="{1ED457A1-2E40-4C44-A232-BAF8CDEB0077}"/>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3</a:t>
            </a:fld>
            <a:endParaRPr lang="en-US" dirty="0"/>
          </a:p>
        </p:txBody>
      </p:sp>
    </p:spTree>
    <p:extLst>
      <p:ext uri="{BB962C8B-B14F-4D97-AF65-F5344CB8AC3E}">
        <p14:creationId xmlns:p14="http://schemas.microsoft.com/office/powerpoint/2010/main" val="83597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A4CE7-18C4-4EEE-BE9E-D86D9167A1E2}"/>
              </a:ext>
            </a:extLst>
          </p:cNvPr>
          <p:cNvSpPr>
            <a:spLocks noGrp="1"/>
          </p:cNvSpPr>
          <p:nvPr>
            <p:ph type="ctrTitle"/>
          </p:nvPr>
        </p:nvSpPr>
        <p:spPr>
          <a:xfrm>
            <a:off x="707146" y="211401"/>
            <a:ext cx="5697102" cy="756787"/>
          </a:xfrm>
        </p:spPr>
        <p:txBody>
          <a:bodyPr/>
          <a:lstStyle/>
          <a:p>
            <a:pPr algn="l"/>
            <a:r>
              <a:rPr lang="en-IN" b="1" u="sng" dirty="0"/>
              <a:t>Solution :-</a:t>
            </a:r>
          </a:p>
        </p:txBody>
      </p:sp>
      <p:sp>
        <p:nvSpPr>
          <p:cNvPr id="4" name="Footer Placeholder 3">
            <a:extLst>
              <a:ext uri="{FF2B5EF4-FFF2-40B4-BE49-F238E27FC236}">
                <a16:creationId xmlns:a16="http://schemas.microsoft.com/office/drawing/2014/main" id="{83FCD4D6-6E3E-4C03-A4F5-3BFE1417F57E}"/>
              </a:ext>
            </a:extLst>
          </p:cNvPr>
          <p:cNvSpPr>
            <a:spLocks noGrp="1"/>
          </p:cNvSpPr>
          <p:nvPr>
            <p:ph type="ftr" sz="quarter" idx="11"/>
          </p:nvPr>
        </p:nvSpPr>
        <p:spPr/>
        <p:txBody>
          <a:bodyPr/>
          <a:lstStyle/>
          <a:p>
            <a:r>
              <a:rPr lang="en-US"/>
              <a:t>Sample footer text</a:t>
            </a:r>
            <a:endParaRPr lang="en-US" dirty="0"/>
          </a:p>
        </p:txBody>
      </p:sp>
      <p:sp>
        <p:nvSpPr>
          <p:cNvPr id="6" name="Date Placeholder 5">
            <a:extLst>
              <a:ext uri="{FF2B5EF4-FFF2-40B4-BE49-F238E27FC236}">
                <a16:creationId xmlns:a16="http://schemas.microsoft.com/office/drawing/2014/main" id="{5CA1B05C-EC57-4D25-88D1-A53E1875BEB7}"/>
              </a:ext>
            </a:extLst>
          </p:cNvPr>
          <p:cNvSpPr>
            <a:spLocks noGrp="1"/>
          </p:cNvSpPr>
          <p:nvPr>
            <p:ph type="dt" sz="half" idx="10"/>
          </p:nvPr>
        </p:nvSpPr>
        <p:spPr/>
        <p:txBody>
          <a:bodyPr/>
          <a:lstStyle/>
          <a:p>
            <a:r>
              <a:rPr lang="en-US"/>
              <a:t>20XX</a:t>
            </a:r>
            <a:endParaRPr lang="en-US" dirty="0"/>
          </a:p>
        </p:txBody>
      </p:sp>
      <p:sp>
        <p:nvSpPr>
          <p:cNvPr id="7" name="Slide Number Placeholder 6">
            <a:extLst>
              <a:ext uri="{FF2B5EF4-FFF2-40B4-BE49-F238E27FC236}">
                <a16:creationId xmlns:a16="http://schemas.microsoft.com/office/drawing/2014/main" id="{B3F846CA-483A-4926-A884-1D5E5C474B60}"/>
              </a:ext>
            </a:extLst>
          </p:cNvPr>
          <p:cNvSpPr>
            <a:spLocks noGrp="1"/>
          </p:cNvSpPr>
          <p:nvPr>
            <p:ph type="sldNum" sz="quarter" idx="12"/>
          </p:nvPr>
        </p:nvSpPr>
        <p:spPr/>
        <p:txBody>
          <a:bodyPr/>
          <a:lstStyle/>
          <a:p>
            <a:fld id="{3A98EE3D-8CD1-4C3F-BD1C-C98C9596463C}" type="slidenum">
              <a:rPr lang="en-US" smtClean="0"/>
              <a:pPr/>
              <a:t>4</a:t>
            </a:fld>
            <a:endParaRPr lang="en-US" dirty="0"/>
          </a:p>
        </p:txBody>
      </p:sp>
      <p:pic>
        <p:nvPicPr>
          <p:cNvPr id="13" name="Picture 12">
            <a:extLst>
              <a:ext uri="{FF2B5EF4-FFF2-40B4-BE49-F238E27FC236}">
                <a16:creationId xmlns:a16="http://schemas.microsoft.com/office/drawing/2014/main" id="{2A66A5A0-C383-42EC-80E7-7624FC0B461A}"/>
              </a:ext>
            </a:extLst>
          </p:cNvPr>
          <p:cNvPicPr>
            <a:picLocks noChangeAspect="1"/>
          </p:cNvPicPr>
          <p:nvPr/>
        </p:nvPicPr>
        <p:blipFill>
          <a:blip r:embed="rId2"/>
          <a:stretch>
            <a:fillRect/>
          </a:stretch>
        </p:blipFill>
        <p:spPr>
          <a:xfrm>
            <a:off x="3406588" y="125506"/>
            <a:ext cx="8659906" cy="6598023"/>
          </a:xfrm>
          <a:prstGeom prst="rect">
            <a:avLst/>
          </a:prstGeom>
        </p:spPr>
      </p:pic>
    </p:spTree>
    <p:extLst>
      <p:ext uri="{BB962C8B-B14F-4D97-AF65-F5344CB8AC3E}">
        <p14:creationId xmlns:p14="http://schemas.microsoft.com/office/powerpoint/2010/main" val="757334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204EC-C835-413E-B532-BFFC463825DE}"/>
              </a:ext>
            </a:extLst>
          </p:cNvPr>
          <p:cNvSpPr>
            <a:spLocks noGrp="1"/>
          </p:cNvSpPr>
          <p:nvPr>
            <p:ph type="ctrTitle"/>
          </p:nvPr>
        </p:nvSpPr>
        <p:spPr>
          <a:xfrm>
            <a:off x="4636168" y="209180"/>
            <a:ext cx="6833937" cy="608967"/>
          </a:xfrm>
        </p:spPr>
        <p:txBody>
          <a:bodyPr/>
          <a:lstStyle/>
          <a:p>
            <a:r>
              <a:rPr lang="en-IN" b="1" u="sng" dirty="0"/>
              <a:t>Importance of the project</a:t>
            </a:r>
          </a:p>
        </p:txBody>
      </p:sp>
      <p:sp>
        <p:nvSpPr>
          <p:cNvPr id="3" name="Subtitle 2">
            <a:extLst>
              <a:ext uri="{FF2B5EF4-FFF2-40B4-BE49-F238E27FC236}">
                <a16:creationId xmlns:a16="http://schemas.microsoft.com/office/drawing/2014/main" id="{8CE9BF9E-F539-41FD-A9BA-7C29E0F0CA33}"/>
              </a:ext>
            </a:extLst>
          </p:cNvPr>
          <p:cNvSpPr>
            <a:spLocks noGrp="1"/>
          </p:cNvSpPr>
          <p:nvPr>
            <p:ph type="subTitle" idx="1"/>
          </p:nvPr>
        </p:nvSpPr>
        <p:spPr>
          <a:xfrm>
            <a:off x="4924925" y="1267326"/>
            <a:ext cx="6256421" cy="4733423"/>
          </a:xfrm>
        </p:spPr>
        <p:txBody>
          <a:bodyPr>
            <a:normAutofit/>
          </a:bodyPr>
          <a:lstStyle/>
          <a:p>
            <a:pPr marL="342900" indent="-342900" algn="l">
              <a:buClr>
                <a:schemeClr val="tx1"/>
              </a:buClr>
              <a:buSzPct val="200000"/>
              <a:buFont typeface="Arial" panose="020B0604020202020204" pitchFamily="34" charset="0"/>
              <a:buChar char="•"/>
            </a:pPr>
            <a:r>
              <a:rPr lang="en-IN" sz="2400" dirty="0"/>
              <a:t>By computerising the consignment entry process, we ensure the presence of digital records of our transactions.</a:t>
            </a:r>
          </a:p>
          <a:p>
            <a:pPr marL="342900" indent="-342900" algn="l">
              <a:buClr>
                <a:schemeClr val="tx1"/>
              </a:buClr>
              <a:buSzPct val="200000"/>
              <a:buFont typeface="Arial" panose="020B0604020202020204" pitchFamily="34" charset="0"/>
              <a:buChar char="•"/>
            </a:pPr>
            <a:r>
              <a:rPr lang="en-IN" sz="2400" dirty="0"/>
              <a:t>We provide an admin interface to the manager. This aid’s in high level decision making and smooth functioning of the company like it will notify the requirements of new furniture. </a:t>
            </a:r>
          </a:p>
          <a:p>
            <a:pPr marL="342900" indent="-342900" algn="l">
              <a:buClr>
                <a:schemeClr val="tx1"/>
              </a:buClr>
              <a:buSzPct val="200000"/>
              <a:buFont typeface="Arial" panose="020B0604020202020204" pitchFamily="34" charset="0"/>
              <a:buChar char="•"/>
            </a:pPr>
            <a:r>
              <a:rPr lang="en-IN" sz="2400" dirty="0"/>
              <a:t>Customer can easily select the items which he or she wants to buy.</a:t>
            </a:r>
          </a:p>
          <a:p>
            <a:pPr marL="342900" indent="-342900" algn="l">
              <a:buClr>
                <a:schemeClr val="tx1"/>
              </a:buClr>
              <a:buSzPct val="200000"/>
              <a:buFont typeface="Arial" panose="020B0604020202020204" pitchFamily="34" charset="0"/>
              <a:buChar char="•"/>
            </a:pPr>
            <a:endParaRPr lang="en-IN" sz="2400" dirty="0"/>
          </a:p>
          <a:p>
            <a:pPr marL="342900" indent="-342900" algn="l">
              <a:buClr>
                <a:schemeClr val="tx1"/>
              </a:buClr>
              <a:buSzPct val="200000"/>
              <a:buFont typeface="Arial" panose="020B0604020202020204" pitchFamily="34" charset="0"/>
              <a:buChar char="•"/>
            </a:pPr>
            <a:endParaRPr lang="en-IN" sz="2400" dirty="0"/>
          </a:p>
        </p:txBody>
      </p:sp>
      <p:sp>
        <p:nvSpPr>
          <p:cNvPr id="4" name="Footer Placeholder 3">
            <a:extLst>
              <a:ext uri="{FF2B5EF4-FFF2-40B4-BE49-F238E27FC236}">
                <a16:creationId xmlns:a16="http://schemas.microsoft.com/office/drawing/2014/main" id="{681B1F2C-A5FD-4860-94C8-5E3262FC7629}"/>
              </a:ext>
            </a:extLst>
          </p:cNvPr>
          <p:cNvSpPr>
            <a:spLocks noGrp="1"/>
          </p:cNvSpPr>
          <p:nvPr>
            <p:ph type="ftr" sz="quarter" idx="11"/>
          </p:nvPr>
        </p:nvSpPr>
        <p:spPr/>
        <p:txBody>
          <a:bodyPr/>
          <a:lstStyle/>
          <a:p>
            <a:r>
              <a:rPr lang="en-US"/>
              <a:t>Sample footer text</a:t>
            </a:r>
            <a:endParaRPr lang="en-US" dirty="0"/>
          </a:p>
        </p:txBody>
      </p:sp>
      <p:sp>
        <p:nvSpPr>
          <p:cNvPr id="6" name="Date Placeholder 5">
            <a:extLst>
              <a:ext uri="{FF2B5EF4-FFF2-40B4-BE49-F238E27FC236}">
                <a16:creationId xmlns:a16="http://schemas.microsoft.com/office/drawing/2014/main" id="{4AB61AC0-115C-4438-972C-EDE942DE3CFD}"/>
              </a:ext>
            </a:extLst>
          </p:cNvPr>
          <p:cNvSpPr>
            <a:spLocks noGrp="1"/>
          </p:cNvSpPr>
          <p:nvPr>
            <p:ph type="dt" sz="half" idx="10"/>
          </p:nvPr>
        </p:nvSpPr>
        <p:spPr/>
        <p:txBody>
          <a:bodyPr/>
          <a:lstStyle/>
          <a:p>
            <a:r>
              <a:rPr lang="en-US"/>
              <a:t>20XX</a:t>
            </a:r>
            <a:endParaRPr lang="en-US" dirty="0"/>
          </a:p>
        </p:txBody>
      </p:sp>
      <p:sp>
        <p:nvSpPr>
          <p:cNvPr id="7" name="Slide Number Placeholder 6">
            <a:extLst>
              <a:ext uri="{FF2B5EF4-FFF2-40B4-BE49-F238E27FC236}">
                <a16:creationId xmlns:a16="http://schemas.microsoft.com/office/drawing/2014/main" id="{B1039532-03D8-4F94-A6F8-ED5D6C8BD793}"/>
              </a:ext>
            </a:extLst>
          </p:cNvPr>
          <p:cNvSpPr>
            <a:spLocks noGrp="1"/>
          </p:cNvSpPr>
          <p:nvPr>
            <p:ph type="sldNum" sz="quarter" idx="12"/>
          </p:nvPr>
        </p:nvSpPr>
        <p:spPr/>
        <p:txBody>
          <a:bodyPr/>
          <a:lstStyle/>
          <a:p>
            <a:fld id="{3A98EE3D-8CD1-4C3F-BD1C-C98C9596463C}" type="slidenum">
              <a:rPr lang="en-US" smtClean="0"/>
              <a:pPr/>
              <a:t>5</a:t>
            </a:fld>
            <a:endParaRPr lang="en-US" dirty="0"/>
          </a:p>
        </p:txBody>
      </p:sp>
      <p:pic>
        <p:nvPicPr>
          <p:cNvPr id="8" name="Picture Placeholder 16" descr="A person in a suit reading">
            <a:extLst>
              <a:ext uri="{FF2B5EF4-FFF2-40B4-BE49-F238E27FC236}">
                <a16:creationId xmlns:a16="http://schemas.microsoft.com/office/drawing/2014/main" id="{625B4C38-4223-4176-8DD7-6ADFCD1FCC58}"/>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11113" y="0"/>
            <a:ext cx="4583113" cy="6858000"/>
          </a:xfrm>
          <a:prstGeom prst="rect">
            <a:avLst/>
          </a:prstGeom>
        </p:spPr>
      </p:pic>
    </p:spTree>
    <p:extLst>
      <p:ext uri="{BB962C8B-B14F-4D97-AF65-F5344CB8AC3E}">
        <p14:creationId xmlns:p14="http://schemas.microsoft.com/office/powerpoint/2010/main" val="3349191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913795" y="609600"/>
            <a:ext cx="10353762" cy="1257300"/>
          </a:xfrm>
        </p:spPr>
        <p:txBody>
          <a:bodyPr>
            <a:normAutofit/>
          </a:bodyPr>
          <a:lstStyle/>
          <a:p>
            <a:r>
              <a:rPr lang="en-IN" sz="5000" b="1" u="sng" dirty="0"/>
              <a:t>Tools used</a:t>
            </a:r>
            <a:endParaRPr lang="en-US" sz="5000" b="1" u="sng" dirty="0"/>
          </a:p>
        </p:txBody>
      </p:sp>
      <p:graphicFrame>
        <p:nvGraphicFramePr>
          <p:cNvPr id="6" name="Content Placeholder 5" descr="Chart Placeholder">
            <a:extLst>
              <a:ext uri="{FF2B5EF4-FFF2-40B4-BE49-F238E27FC236}">
                <a16:creationId xmlns:a16="http://schemas.microsoft.com/office/drawing/2014/main" id="{DB23E567-BDB1-4E6F-9EA8-3E4297461AEE}"/>
              </a:ext>
            </a:extLst>
          </p:cNvPr>
          <p:cNvGraphicFramePr>
            <a:graphicFrameLocks noGrp="1"/>
          </p:cNvGraphicFramePr>
          <p:nvPr>
            <p:ph idx="1"/>
            <p:extLst>
              <p:ext uri="{D42A27DB-BD31-4B8C-83A1-F6EECF244321}">
                <p14:modId xmlns:p14="http://schemas.microsoft.com/office/powerpoint/2010/main" val="2693965568"/>
              </p:ext>
            </p:extLst>
          </p:nvPr>
        </p:nvGraphicFramePr>
        <p:xfrm>
          <a:off x="913881" y="1963270"/>
          <a:ext cx="10353675" cy="3827929"/>
        </p:xfrm>
        <a:graphic>
          <a:graphicData uri="http://schemas.openxmlformats.org/drawingml/2006/chart">
            <c:chart xmlns:c="http://schemas.openxmlformats.org/drawingml/2006/chart" xmlns:r="http://schemas.openxmlformats.org/officeDocument/2006/relationships" r:id="rId2"/>
          </a:graphicData>
        </a:graphic>
      </p:graphicFrame>
      <p:sp>
        <p:nvSpPr>
          <p:cNvPr id="11" name="Footer Placeholder 4">
            <a:extLst>
              <a:ext uri="{FF2B5EF4-FFF2-40B4-BE49-F238E27FC236}">
                <a16:creationId xmlns:a16="http://schemas.microsoft.com/office/drawing/2014/main" id="{FB4AA850-A6AA-4243-8196-0BBB80D7EA62}"/>
              </a:ext>
            </a:extLst>
          </p:cNvPr>
          <p:cNvSpPr>
            <a:spLocks noGrp="1"/>
          </p:cNvSpPr>
          <p:nvPr>
            <p:ph type="ftr" sz="quarter" idx="11"/>
          </p:nvPr>
        </p:nvSpPr>
        <p:spPr>
          <a:xfrm>
            <a:off x="913795" y="6000749"/>
            <a:ext cx="6672865" cy="365125"/>
          </a:xfrm>
        </p:spPr>
        <p:txBody>
          <a:bodyPr/>
          <a:lstStyle/>
          <a:p>
            <a:r>
              <a:rPr lang="en-US" dirty="0"/>
              <a:t>Sample footer text</a:t>
            </a:r>
          </a:p>
        </p:txBody>
      </p:sp>
      <p:sp>
        <p:nvSpPr>
          <p:cNvPr id="10" name="Date Placeholder 3">
            <a:extLst>
              <a:ext uri="{FF2B5EF4-FFF2-40B4-BE49-F238E27FC236}">
                <a16:creationId xmlns:a16="http://schemas.microsoft.com/office/drawing/2014/main" id="{6F2FBAFE-D63F-4CBE-8235-62723C211D5A}"/>
              </a:ext>
            </a:extLst>
          </p:cNvPr>
          <p:cNvSpPr>
            <a:spLocks noGrp="1"/>
          </p:cNvSpPr>
          <p:nvPr>
            <p:ph type="dt" sz="half" idx="10"/>
          </p:nvPr>
        </p:nvSpPr>
        <p:spPr>
          <a:xfrm>
            <a:off x="7678736" y="6000749"/>
            <a:ext cx="2743200" cy="365125"/>
          </a:xfrm>
        </p:spPr>
        <p:txBody>
          <a:bodyPr/>
          <a:lstStyle/>
          <a:p>
            <a:r>
              <a:rPr lang="en-US" dirty="0"/>
              <a:t>20XX</a:t>
            </a:r>
          </a:p>
        </p:txBody>
      </p:sp>
      <p:sp>
        <p:nvSpPr>
          <p:cNvPr id="12" name="Slide Number Placeholder 5">
            <a:extLst>
              <a:ext uri="{FF2B5EF4-FFF2-40B4-BE49-F238E27FC236}">
                <a16:creationId xmlns:a16="http://schemas.microsoft.com/office/drawing/2014/main" id="{44F56172-F0A1-4C57-A121-33FE4644160A}"/>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6</a:t>
            </a:fld>
            <a:endParaRPr lang="en-US" dirty="0"/>
          </a:p>
        </p:txBody>
      </p:sp>
      <p:cxnSp>
        <p:nvCxnSpPr>
          <p:cNvPr id="5" name="Straight Connector 4">
            <a:extLst>
              <a:ext uri="{FF2B5EF4-FFF2-40B4-BE49-F238E27FC236}">
                <a16:creationId xmlns:a16="http://schemas.microsoft.com/office/drawing/2014/main" id="{83324E62-ADEC-45D7-9F84-F9B5C6DFD835}"/>
              </a:ext>
            </a:extLst>
          </p:cNvPr>
          <p:cNvCxnSpPr>
            <a:cxnSpLocks/>
          </p:cNvCxnSpPr>
          <p:nvPr/>
        </p:nvCxnSpPr>
        <p:spPr>
          <a:xfrm>
            <a:off x="1541929" y="1963270"/>
            <a:ext cx="90991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780D0ED-56E6-493D-B39A-96427D0FB3DD}"/>
              </a:ext>
            </a:extLst>
          </p:cNvPr>
          <p:cNvCxnSpPr/>
          <p:nvPr/>
        </p:nvCxnSpPr>
        <p:spPr>
          <a:xfrm>
            <a:off x="1541929" y="1963270"/>
            <a:ext cx="0" cy="37203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98E5B0-A777-4EAD-9B22-7ED6A82B7D35}"/>
              </a:ext>
            </a:extLst>
          </p:cNvPr>
          <p:cNvCxnSpPr/>
          <p:nvPr/>
        </p:nvCxnSpPr>
        <p:spPr>
          <a:xfrm>
            <a:off x="1541929" y="5683624"/>
            <a:ext cx="90991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947667-AF09-4044-A99F-699D88DB5696}"/>
              </a:ext>
            </a:extLst>
          </p:cNvPr>
          <p:cNvCxnSpPr/>
          <p:nvPr/>
        </p:nvCxnSpPr>
        <p:spPr>
          <a:xfrm>
            <a:off x="10641106" y="1963270"/>
            <a:ext cx="0" cy="37203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9ED773-54C9-4A13-970C-50F6AC73DF2D}"/>
              </a:ext>
            </a:extLst>
          </p:cNvPr>
          <p:cNvCxnSpPr>
            <a:cxnSpLocks/>
          </p:cNvCxnSpPr>
          <p:nvPr/>
        </p:nvCxnSpPr>
        <p:spPr>
          <a:xfrm flipH="1">
            <a:off x="1550894" y="3792071"/>
            <a:ext cx="90902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69E366B-3E87-4D4B-8C8A-D4624BF78CD9}"/>
              </a:ext>
            </a:extLst>
          </p:cNvPr>
          <p:cNvCxnSpPr/>
          <p:nvPr/>
        </p:nvCxnSpPr>
        <p:spPr>
          <a:xfrm>
            <a:off x="4536141" y="1963270"/>
            <a:ext cx="0" cy="37203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3A329B3-07B9-4BE5-833C-8A0E0FEA8E49}"/>
              </a:ext>
            </a:extLst>
          </p:cNvPr>
          <p:cNvCxnSpPr>
            <a:cxnSpLocks/>
          </p:cNvCxnSpPr>
          <p:nvPr/>
        </p:nvCxnSpPr>
        <p:spPr>
          <a:xfrm>
            <a:off x="7646894" y="1963269"/>
            <a:ext cx="0" cy="37203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919119" y="572619"/>
            <a:ext cx="10353762" cy="1257300"/>
          </a:xfrm>
        </p:spPr>
        <p:txBody>
          <a:bodyPr>
            <a:normAutofit/>
          </a:bodyPr>
          <a:lstStyle/>
          <a:p>
            <a:r>
              <a:rPr lang="en-US" sz="3800" u="sng" dirty="0"/>
              <a:t>Features and Functionalities for Admin</a:t>
            </a:r>
          </a:p>
        </p:txBody>
      </p:sp>
      <p:sp>
        <p:nvSpPr>
          <p:cNvPr id="9" name="Footer Placeholder 4">
            <a:extLst>
              <a:ext uri="{FF2B5EF4-FFF2-40B4-BE49-F238E27FC236}">
                <a16:creationId xmlns:a16="http://schemas.microsoft.com/office/drawing/2014/main" id="{ECFACB46-32BB-482A-BE6E-237AC1430AA6}"/>
              </a:ext>
            </a:extLst>
          </p:cNvPr>
          <p:cNvSpPr>
            <a:spLocks noGrp="1"/>
          </p:cNvSpPr>
          <p:nvPr>
            <p:ph type="ftr" sz="quarter" idx="11"/>
          </p:nvPr>
        </p:nvSpPr>
        <p:spPr>
          <a:xfrm>
            <a:off x="913795" y="6000749"/>
            <a:ext cx="6672865" cy="365125"/>
          </a:xfrm>
        </p:spPr>
        <p:txBody>
          <a:bodyPr/>
          <a:lstStyle/>
          <a:p>
            <a:r>
              <a:rPr lang="en-US" dirty="0"/>
              <a:t>Sample footer text</a:t>
            </a:r>
          </a:p>
        </p:txBody>
      </p:sp>
      <p:sp>
        <p:nvSpPr>
          <p:cNvPr id="10" name="Slide Number Placeholder 5">
            <a:extLst>
              <a:ext uri="{FF2B5EF4-FFF2-40B4-BE49-F238E27FC236}">
                <a16:creationId xmlns:a16="http://schemas.microsoft.com/office/drawing/2014/main" id="{20E07404-5FB1-43FA-83C1-904C50456260}"/>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7</a:t>
            </a:fld>
            <a:endParaRPr lang="en-US" dirty="0"/>
          </a:p>
        </p:txBody>
      </p:sp>
      <p:sp>
        <p:nvSpPr>
          <p:cNvPr id="6" name="Rectangle 5">
            <a:extLst>
              <a:ext uri="{FF2B5EF4-FFF2-40B4-BE49-F238E27FC236}">
                <a16:creationId xmlns:a16="http://schemas.microsoft.com/office/drawing/2014/main" id="{BA736D57-037A-4F92-B246-B0164A776698}"/>
              </a:ext>
            </a:extLst>
          </p:cNvPr>
          <p:cNvSpPr/>
          <p:nvPr/>
        </p:nvSpPr>
        <p:spPr>
          <a:xfrm>
            <a:off x="1488141" y="3594847"/>
            <a:ext cx="1792941" cy="905435"/>
          </a:xfrm>
          <a:prstGeom prst="rect">
            <a:avLst/>
          </a:prstGeom>
          <a:solidFill>
            <a:srgbClr val="FFFF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highlight>
                <a:srgbClr val="FFFF00"/>
              </a:highlight>
            </a:endParaRPr>
          </a:p>
        </p:txBody>
      </p:sp>
      <p:cxnSp>
        <p:nvCxnSpPr>
          <p:cNvPr id="11" name="Straight Connector 10">
            <a:extLst>
              <a:ext uri="{FF2B5EF4-FFF2-40B4-BE49-F238E27FC236}">
                <a16:creationId xmlns:a16="http://schemas.microsoft.com/office/drawing/2014/main" id="{EB371C21-DF04-4F8B-85BA-F24708452C32}"/>
              </a:ext>
            </a:extLst>
          </p:cNvPr>
          <p:cNvCxnSpPr>
            <a:stCxn id="6" idx="3"/>
          </p:cNvCxnSpPr>
          <p:nvPr/>
        </p:nvCxnSpPr>
        <p:spPr>
          <a:xfrm flipV="1">
            <a:off x="3281082" y="4043082"/>
            <a:ext cx="1057836" cy="44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AC3D009-BC43-461C-B0EC-D0A63AA4728E}"/>
              </a:ext>
            </a:extLst>
          </p:cNvPr>
          <p:cNvSpPr/>
          <p:nvPr/>
        </p:nvSpPr>
        <p:spPr>
          <a:xfrm>
            <a:off x="4338918" y="3729318"/>
            <a:ext cx="1299882" cy="600628"/>
          </a:xfrm>
          <a:prstGeom prst="rect">
            <a:avLst/>
          </a:prstGeom>
          <a:solidFill>
            <a:srgbClr val="FFFF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u="sng" dirty="0">
                <a:ln w="0"/>
                <a:solidFill>
                  <a:srgbClr val="FF0000"/>
                </a:solidFill>
                <a:effectLst>
                  <a:outerShdw blurRad="38100" dist="25400" dir="5400000" algn="ctr" rotWithShape="0">
                    <a:srgbClr val="6E747A">
                      <a:alpha val="43000"/>
                    </a:srgbClr>
                  </a:outerShdw>
                </a:effectLst>
              </a:rPr>
              <a:t>Sign up/login</a:t>
            </a:r>
            <a:endParaRPr lang="en-IN" u="sng" dirty="0">
              <a:ln w="0"/>
              <a:solidFill>
                <a:srgbClr val="FF0000"/>
              </a:solidFill>
              <a:effectLst>
                <a:outerShdw blurRad="38100" dist="25400" dir="5400000" algn="ctr" rotWithShape="0">
                  <a:srgbClr val="6E747A">
                    <a:alpha val="43000"/>
                  </a:srgbClr>
                </a:outerShdw>
              </a:effectLst>
            </a:endParaRPr>
          </a:p>
        </p:txBody>
      </p:sp>
      <p:cxnSp>
        <p:nvCxnSpPr>
          <p:cNvPr id="14" name="Straight Connector 13">
            <a:extLst>
              <a:ext uri="{FF2B5EF4-FFF2-40B4-BE49-F238E27FC236}">
                <a16:creationId xmlns:a16="http://schemas.microsoft.com/office/drawing/2014/main" id="{1C097594-4E1F-42C2-A2E2-1EC8286EDCC9}"/>
              </a:ext>
            </a:extLst>
          </p:cNvPr>
          <p:cNvCxnSpPr>
            <a:cxnSpLocks/>
            <a:stCxn id="12" idx="3"/>
          </p:cNvCxnSpPr>
          <p:nvPr/>
        </p:nvCxnSpPr>
        <p:spPr>
          <a:xfrm>
            <a:off x="5638800" y="4029632"/>
            <a:ext cx="16495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65B11CC-5ED1-4874-81D2-70E6BC5C335A}"/>
              </a:ext>
            </a:extLst>
          </p:cNvPr>
          <p:cNvCxnSpPr>
            <a:cxnSpLocks/>
          </p:cNvCxnSpPr>
          <p:nvPr/>
        </p:nvCxnSpPr>
        <p:spPr>
          <a:xfrm>
            <a:off x="7288306" y="2608726"/>
            <a:ext cx="0" cy="28418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5307CD3-24AF-4FC6-AA2E-8597FE04FF7D}"/>
              </a:ext>
            </a:extLst>
          </p:cNvPr>
          <p:cNvCxnSpPr>
            <a:cxnSpLocks/>
          </p:cNvCxnSpPr>
          <p:nvPr/>
        </p:nvCxnSpPr>
        <p:spPr>
          <a:xfrm flipH="1">
            <a:off x="7279341" y="4029632"/>
            <a:ext cx="8965"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F0F4CBD-AA70-4DDE-BD59-ED58375E8E56}"/>
              </a:ext>
            </a:extLst>
          </p:cNvPr>
          <p:cNvSpPr txBox="1"/>
          <p:nvPr/>
        </p:nvSpPr>
        <p:spPr>
          <a:xfrm>
            <a:off x="1620372" y="3745171"/>
            <a:ext cx="1429869" cy="584775"/>
          </a:xfrm>
          <a:prstGeom prst="rect">
            <a:avLst/>
          </a:prstGeom>
          <a:noFill/>
        </p:spPr>
        <p:txBody>
          <a:bodyPr wrap="square" rtlCol="0">
            <a:spAutoFit/>
          </a:bodyPr>
          <a:lstStyle/>
          <a:p>
            <a:r>
              <a:rPr lang="en-US" sz="3200" b="1" u="sng" dirty="0">
                <a:solidFill>
                  <a:srgbClr val="FF0000"/>
                </a:solidFill>
              </a:rPr>
              <a:t>Admin</a:t>
            </a:r>
            <a:endParaRPr lang="en-IN" sz="3200" b="1" u="sng" dirty="0">
              <a:solidFill>
                <a:srgbClr val="FF0000"/>
              </a:solidFill>
            </a:endParaRPr>
          </a:p>
        </p:txBody>
      </p:sp>
      <p:cxnSp>
        <p:nvCxnSpPr>
          <p:cNvPr id="27" name="Straight Arrow Connector 26">
            <a:extLst>
              <a:ext uri="{FF2B5EF4-FFF2-40B4-BE49-F238E27FC236}">
                <a16:creationId xmlns:a16="http://schemas.microsoft.com/office/drawing/2014/main" id="{DE38760C-7B7A-4E88-860E-5CC72A7F39BC}"/>
              </a:ext>
            </a:extLst>
          </p:cNvPr>
          <p:cNvCxnSpPr>
            <a:cxnSpLocks/>
          </p:cNvCxnSpPr>
          <p:nvPr/>
        </p:nvCxnSpPr>
        <p:spPr>
          <a:xfrm>
            <a:off x="7279341" y="2608726"/>
            <a:ext cx="8247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01C2EFC-C464-4CEF-A7AE-02DBFA882CAE}"/>
              </a:ext>
            </a:extLst>
          </p:cNvPr>
          <p:cNvCxnSpPr>
            <a:cxnSpLocks/>
          </p:cNvCxnSpPr>
          <p:nvPr/>
        </p:nvCxnSpPr>
        <p:spPr>
          <a:xfrm>
            <a:off x="7288306" y="3599329"/>
            <a:ext cx="8157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525D9AC-8E15-4B16-8815-866C14A9CA7B}"/>
              </a:ext>
            </a:extLst>
          </p:cNvPr>
          <p:cNvCxnSpPr>
            <a:cxnSpLocks/>
          </p:cNvCxnSpPr>
          <p:nvPr/>
        </p:nvCxnSpPr>
        <p:spPr>
          <a:xfrm>
            <a:off x="7279341" y="4589930"/>
            <a:ext cx="8426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7B25645-1463-48B1-B9C1-10534BAD4539}"/>
              </a:ext>
            </a:extLst>
          </p:cNvPr>
          <p:cNvCxnSpPr/>
          <p:nvPr/>
        </p:nvCxnSpPr>
        <p:spPr>
          <a:xfrm>
            <a:off x="7279341" y="5450538"/>
            <a:ext cx="8426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EFC82195-3A32-4FA7-8909-7FDBE546BC2B}"/>
              </a:ext>
            </a:extLst>
          </p:cNvPr>
          <p:cNvSpPr/>
          <p:nvPr/>
        </p:nvSpPr>
        <p:spPr>
          <a:xfrm>
            <a:off x="8113059" y="2370715"/>
            <a:ext cx="2967310" cy="559153"/>
          </a:xfrm>
          <a:prstGeom prst="rect">
            <a:avLst/>
          </a:prstGeom>
          <a:solidFill>
            <a:srgbClr val="66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Addition/ removal of furniture </a:t>
            </a:r>
            <a:endParaRPr lang="en-IN" dirty="0"/>
          </a:p>
        </p:txBody>
      </p:sp>
      <p:sp>
        <p:nvSpPr>
          <p:cNvPr id="38" name="Rectangle 37">
            <a:extLst>
              <a:ext uri="{FF2B5EF4-FFF2-40B4-BE49-F238E27FC236}">
                <a16:creationId xmlns:a16="http://schemas.microsoft.com/office/drawing/2014/main" id="{246866CF-80BD-46C2-948E-5C0E0E12F180}"/>
              </a:ext>
            </a:extLst>
          </p:cNvPr>
          <p:cNvSpPr/>
          <p:nvPr/>
        </p:nvSpPr>
        <p:spPr>
          <a:xfrm>
            <a:off x="8104094" y="3310669"/>
            <a:ext cx="2976275" cy="559153"/>
          </a:xfrm>
          <a:prstGeom prst="rect">
            <a:avLst/>
          </a:prstGeom>
          <a:solidFill>
            <a:srgbClr val="66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Maintaining inventory</a:t>
            </a:r>
            <a:endParaRPr lang="en-IN" dirty="0">
              <a:solidFill>
                <a:srgbClr val="002060"/>
              </a:solidFill>
            </a:endParaRPr>
          </a:p>
        </p:txBody>
      </p:sp>
      <p:sp>
        <p:nvSpPr>
          <p:cNvPr id="39" name="Rectangle 38">
            <a:extLst>
              <a:ext uri="{FF2B5EF4-FFF2-40B4-BE49-F238E27FC236}">
                <a16:creationId xmlns:a16="http://schemas.microsoft.com/office/drawing/2014/main" id="{E5AA4BF6-B85E-417A-8F95-2707E51A4164}"/>
              </a:ext>
            </a:extLst>
          </p:cNvPr>
          <p:cNvSpPr/>
          <p:nvPr/>
        </p:nvSpPr>
        <p:spPr>
          <a:xfrm>
            <a:off x="8130989" y="4322206"/>
            <a:ext cx="2958347" cy="535447"/>
          </a:xfrm>
          <a:prstGeom prst="rect">
            <a:avLst/>
          </a:prstGeom>
          <a:solidFill>
            <a:srgbClr val="66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Verifying returns </a:t>
            </a:r>
            <a:endParaRPr lang="en-IN" dirty="0">
              <a:solidFill>
                <a:srgbClr val="002060"/>
              </a:solidFill>
            </a:endParaRPr>
          </a:p>
        </p:txBody>
      </p:sp>
      <p:sp>
        <p:nvSpPr>
          <p:cNvPr id="41" name="Rectangle 40">
            <a:extLst>
              <a:ext uri="{FF2B5EF4-FFF2-40B4-BE49-F238E27FC236}">
                <a16:creationId xmlns:a16="http://schemas.microsoft.com/office/drawing/2014/main" id="{B3C4C381-C4F6-45EC-A9FE-F094475AD5DF}"/>
              </a:ext>
            </a:extLst>
          </p:cNvPr>
          <p:cNvSpPr/>
          <p:nvPr/>
        </p:nvSpPr>
        <p:spPr>
          <a:xfrm>
            <a:off x="8122019" y="5205625"/>
            <a:ext cx="2958347" cy="519655"/>
          </a:xfrm>
          <a:prstGeom prst="rect">
            <a:avLst/>
          </a:prstGeom>
          <a:solidFill>
            <a:srgbClr val="66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Maintaining user database</a:t>
            </a:r>
            <a:endParaRPr lang="en-IN" dirty="0">
              <a:solidFill>
                <a:srgbClr val="002060"/>
              </a:solidFill>
            </a:endParaRPr>
          </a:p>
        </p:txBody>
      </p:sp>
    </p:spTree>
    <p:extLst>
      <p:ext uri="{BB962C8B-B14F-4D97-AF65-F5344CB8AC3E}">
        <p14:creationId xmlns:p14="http://schemas.microsoft.com/office/powerpoint/2010/main" val="2124184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608EC-1729-4F00-9465-8200DC02F3DF}"/>
              </a:ext>
            </a:extLst>
          </p:cNvPr>
          <p:cNvSpPr>
            <a:spLocks noGrp="1"/>
          </p:cNvSpPr>
          <p:nvPr>
            <p:ph type="title"/>
          </p:nvPr>
        </p:nvSpPr>
        <p:spPr/>
        <p:txBody>
          <a:bodyPr>
            <a:normAutofit/>
          </a:bodyPr>
          <a:lstStyle/>
          <a:p>
            <a:r>
              <a:rPr lang="en-US" sz="3800" u="sng" dirty="0"/>
              <a:t>Features and Functionalities for Customer</a:t>
            </a:r>
            <a:endParaRPr lang="en-IN" sz="3800" dirty="0"/>
          </a:p>
        </p:txBody>
      </p:sp>
      <p:sp>
        <p:nvSpPr>
          <p:cNvPr id="4" name="Footer Placeholder 3">
            <a:extLst>
              <a:ext uri="{FF2B5EF4-FFF2-40B4-BE49-F238E27FC236}">
                <a16:creationId xmlns:a16="http://schemas.microsoft.com/office/drawing/2014/main" id="{5473230B-690B-49AC-8368-0D7A24E8302F}"/>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60567577-56A5-47C9-88EC-9689D0A1039E}"/>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DA566A48-B52C-425E-861F-617F60D11586}"/>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7" name="Rectangle 6">
            <a:extLst>
              <a:ext uri="{FF2B5EF4-FFF2-40B4-BE49-F238E27FC236}">
                <a16:creationId xmlns:a16="http://schemas.microsoft.com/office/drawing/2014/main" id="{47CB4196-4559-4A22-8765-B0D264B74F69}"/>
              </a:ext>
            </a:extLst>
          </p:cNvPr>
          <p:cNvSpPr/>
          <p:nvPr/>
        </p:nvSpPr>
        <p:spPr>
          <a:xfrm>
            <a:off x="1362643" y="3594847"/>
            <a:ext cx="2035340" cy="905435"/>
          </a:xfrm>
          <a:prstGeom prst="rect">
            <a:avLst/>
          </a:prstGeom>
          <a:solidFill>
            <a:srgbClr val="FFFF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highlight>
                <a:srgbClr val="FFFF00"/>
              </a:highlight>
            </a:endParaRPr>
          </a:p>
        </p:txBody>
      </p:sp>
      <p:cxnSp>
        <p:nvCxnSpPr>
          <p:cNvPr id="8" name="Straight Connector 7">
            <a:extLst>
              <a:ext uri="{FF2B5EF4-FFF2-40B4-BE49-F238E27FC236}">
                <a16:creationId xmlns:a16="http://schemas.microsoft.com/office/drawing/2014/main" id="{0DFC74AC-7F66-48E2-B9F0-3413C1406315}"/>
              </a:ext>
            </a:extLst>
          </p:cNvPr>
          <p:cNvCxnSpPr>
            <a:cxnSpLocks/>
            <a:stCxn id="7" idx="3"/>
          </p:cNvCxnSpPr>
          <p:nvPr/>
        </p:nvCxnSpPr>
        <p:spPr>
          <a:xfrm flipV="1">
            <a:off x="3397983" y="4043082"/>
            <a:ext cx="940935" cy="44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41CFC15-797A-41E4-A23B-C74CD8AC4047}"/>
              </a:ext>
            </a:extLst>
          </p:cNvPr>
          <p:cNvSpPr/>
          <p:nvPr/>
        </p:nvSpPr>
        <p:spPr>
          <a:xfrm>
            <a:off x="4338918" y="3729318"/>
            <a:ext cx="1299882" cy="600628"/>
          </a:xfrm>
          <a:prstGeom prst="rect">
            <a:avLst/>
          </a:prstGeom>
          <a:solidFill>
            <a:srgbClr val="FFFF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u="sng" dirty="0">
                <a:ln w="0"/>
                <a:solidFill>
                  <a:srgbClr val="FF0000"/>
                </a:solidFill>
                <a:effectLst>
                  <a:outerShdw blurRad="38100" dist="25400" dir="5400000" algn="ctr" rotWithShape="0">
                    <a:srgbClr val="6E747A">
                      <a:alpha val="43000"/>
                    </a:srgbClr>
                  </a:outerShdw>
                </a:effectLst>
              </a:rPr>
              <a:t>Sign up/login</a:t>
            </a:r>
            <a:endParaRPr lang="en-IN" u="sng" dirty="0">
              <a:ln w="0"/>
              <a:solidFill>
                <a:srgbClr val="FF0000"/>
              </a:solidFill>
              <a:effectLst>
                <a:outerShdw blurRad="38100" dist="25400" dir="5400000" algn="ctr" rotWithShape="0">
                  <a:srgbClr val="6E747A">
                    <a:alpha val="43000"/>
                  </a:srgbClr>
                </a:outerShdw>
              </a:effectLst>
            </a:endParaRPr>
          </a:p>
        </p:txBody>
      </p:sp>
      <p:cxnSp>
        <p:nvCxnSpPr>
          <p:cNvPr id="10" name="Straight Connector 9">
            <a:extLst>
              <a:ext uri="{FF2B5EF4-FFF2-40B4-BE49-F238E27FC236}">
                <a16:creationId xmlns:a16="http://schemas.microsoft.com/office/drawing/2014/main" id="{401A640E-FD71-49FE-8357-730863EB125E}"/>
              </a:ext>
            </a:extLst>
          </p:cNvPr>
          <p:cNvCxnSpPr>
            <a:cxnSpLocks/>
            <a:stCxn id="9" idx="3"/>
          </p:cNvCxnSpPr>
          <p:nvPr/>
        </p:nvCxnSpPr>
        <p:spPr>
          <a:xfrm>
            <a:off x="5638800" y="4029632"/>
            <a:ext cx="16495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BED2138-5643-43C0-9279-6D467F0C4355}"/>
              </a:ext>
            </a:extLst>
          </p:cNvPr>
          <p:cNvCxnSpPr>
            <a:cxnSpLocks/>
          </p:cNvCxnSpPr>
          <p:nvPr/>
        </p:nvCxnSpPr>
        <p:spPr>
          <a:xfrm>
            <a:off x="7288306" y="2608726"/>
            <a:ext cx="0" cy="28418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8B4E0A8-A50D-4AF8-9CCD-E81A7FD9B03E}"/>
              </a:ext>
            </a:extLst>
          </p:cNvPr>
          <p:cNvCxnSpPr>
            <a:cxnSpLocks/>
          </p:cNvCxnSpPr>
          <p:nvPr/>
        </p:nvCxnSpPr>
        <p:spPr>
          <a:xfrm flipH="1">
            <a:off x="7279341" y="4029632"/>
            <a:ext cx="8965"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BB3E23B-72D3-4445-BCA6-60BB2091F6CD}"/>
              </a:ext>
            </a:extLst>
          </p:cNvPr>
          <p:cNvSpPr txBox="1"/>
          <p:nvPr/>
        </p:nvSpPr>
        <p:spPr>
          <a:xfrm>
            <a:off x="1429695" y="3745171"/>
            <a:ext cx="2035340" cy="584775"/>
          </a:xfrm>
          <a:prstGeom prst="rect">
            <a:avLst/>
          </a:prstGeom>
          <a:noFill/>
        </p:spPr>
        <p:txBody>
          <a:bodyPr wrap="square" rtlCol="0">
            <a:spAutoFit/>
          </a:bodyPr>
          <a:lstStyle/>
          <a:p>
            <a:r>
              <a:rPr lang="en-US" sz="3200" b="1" u="sng" dirty="0">
                <a:solidFill>
                  <a:srgbClr val="FF0000"/>
                </a:solidFill>
              </a:rPr>
              <a:t>Customer</a:t>
            </a:r>
            <a:endParaRPr lang="en-IN" sz="3200" b="1" u="sng" dirty="0">
              <a:solidFill>
                <a:srgbClr val="FF0000"/>
              </a:solidFill>
            </a:endParaRPr>
          </a:p>
        </p:txBody>
      </p:sp>
      <p:cxnSp>
        <p:nvCxnSpPr>
          <p:cNvPr id="14" name="Straight Arrow Connector 13">
            <a:extLst>
              <a:ext uri="{FF2B5EF4-FFF2-40B4-BE49-F238E27FC236}">
                <a16:creationId xmlns:a16="http://schemas.microsoft.com/office/drawing/2014/main" id="{12CB56E7-3BD7-40E0-89D6-BF02F4319C8D}"/>
              </a:ext>
            </a:extLst>
          </p:cNvPr>
          <p:cNvCxnSpPr>
            <a:cxnSpLocks/>
          </p:cNvCxnSpPr>
          <p:nvPr/>
        </p:nvCxnSpPr>
        <p:spPr>
          <a:xfrm>
            <a:off x="7279341" y="2608726"/>
            <a:ext cx="8247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7CD35C9-E49C-46B4-A7E3-ECFF6C3606B6}"/>
              </a:ext>
            </a:extLst>
          </p:cNvPr>
          <p:cNvCxnSpPr>
            <a:cxnSpLocks/>
          </p:cNvCxnSpPr>
          <p:nvPr/>
        </p:nvCxnSpPr>
        <p:spPr>
          <a:xfrm>
            <a:off x="7288306" y="3599329"/>
            <a:ext cx="8157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2133D7C-1BD6-4890-983A-BEE71CDBEC47}"/>
              </a:ext>
            </a:extLst>
          </p:cNvPr>
          <p:cNvCxnSpPr>
            <a:cxnSpLocks/>
          </p:cNvCxnSpPr>
          <p:nvPr/>
        </p:nvCxnSpPr>
        <p:spPr>
          <a:xfrm>
            <a:off x="7279341" y="4589930"/>
            <a:ext cx="8426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21D513D-49A5-4379-A407-FD8606D3B144}"/>
              </a:ext>
            </a:extLst>
          </p:cNvPr>
          <p:cNvCxnSpPr/>
          <p:nvPr/>
        </p:nvCxnSpPr>
        <p:spPr>
          <a:xfrm>
            <a:off x="7279341" y="5450538"/>
            <a:ext cx="8426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C2580F0-3DCE-4467-87E3-316CB41EE4B2}"/>
              </a:ext>
            </a:extLst>
          </p:cNvPr>
          <p:cNvSpPr/>
          <p:nvPr/>
        </p:nvSpPr>
        <p:spPr>
          <a:xfrm>
            <a:off x="8113059" y="2370715"/>
            <a:ext cx="2967310" cy="559153"/>
          </a:xfrm>
          <a:prstGeom prst="rect">
            <a:avLst/>
          </a:prstGeom>
          <a:solidFill>
            <a:srgbClr val="66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Searching &amp; Checking price</a:t>
            </a:r>
            <a:endParaRPr lang="en-IN" dirty="0">
              <a:solidFill>
                <a:srgbClr val="002060"/>
              </a:solidFill>
            </a:endParaRPr>
          </a:p>
        </p:txBody>
      </p:sp>
      <p:sp>
        <p:nvSpPr>
          <p:cNvPr id="19" name="Rectangle 18">
            <a:extLst>
              <a:ext uri="{FF2B5EF4-FFF2-40B4-BE49-F238E27FC236}">
                <a16:creationId xmlns:a16="http://schemas.microsoft.com/office/drawing/2014/main" id="{9F0F7FB5-B80B-40D1-85AD-EA9455FC2A46}"/>
              </a:ext>
            </a:extLst>
          </p:cNvPr>
          <p:cNvSpPr/>
          <p:nvPr/>
        </p:nvSpPr>
        <p:spPr>
          <a:xfrm>
            <a:off x="8104094" y="3310669"/>
            <a:ext cx="2976275" cy="559153"/>
          </a:xfrm>
          <a:prstGeom prst="rect">
            <a:avLst/>
          </a:prstGeom>
          <a:solidFill>
            <a:srgbClr val="66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Rents / loans </a:t>
            </a:r>
            <a:endParaRPr lang="en-IN" dirty="0">
              <a:solidFill>
                <a:srgbClr val="002060"/>
              </a:solidFill>
            </a:endParaRPr>
          </a:p>
        </p:txBody>
      </p:sp>
      <p:sp>
        <p:nvSpPr>
          <p:cNvPr id="20" name="Rectangle 19">
            <a:extLst>
              <a:ext uri="{FF2B5EF4-FFF2-40B4-BE49-F238E27FC236}">
                <a16:creationId xmlns:a16="http://schemas.microsoft.com/office/drawing/2014/main" id="{BFA438D6-EC03-41A0-8833-2CEF3A29425B}"/>
              </a:ext>
            </a:extLst>
          </p:cNvPr>
          <p:cNvSpPr/>
          <p:nvPr/>
        </p:nvSpPr>
        <p:spPr>
          <a:xfrm>
            <a:off x="8130989" y="4322206"/>
            <a:ext cx="2958347" cy="535447"/>
          </a:xfrm>
          <a:prstGeom prst="rect">
            <a:avLst/>
          </a:prstGeom>
          <a:solidFill>
            <a:srgbClr val="66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Payments </a:t>
            </a:r>
            <a:endParaRPr lang="en-IN" dirty="0">
              <a:solidFill>
                <a:srgbClr val="002060"/>
              </a:solidFill>
            </a:endParaRPr>
          </a:p>
        </p:txBody>
      </p:sp>
      <p:sp>
        <p:nvSpPr>
          <p:cNvPr id="21" name="Rectangle 20">
            <a:extLst>
              <a:ext uri="{FF2B5EF4-FFF2-40B4-BE49-F238E27FC236}">
                <a16:creationId xmlns:a16="http://schemas.microsoft.com/office/drawing/2014/main" id="{244B4BB7-5B9E-4A84-A10A-7969A4DF005F}"/>
              </a:ext>
            </a:extLst>
          </p:cNvPr>
          <p:cNvSpPr/>
          <p:nvPr/>
        </p:nvSpPr>
        <p:spPr>
          <a:xfrm>
            <a:off x="8122019" y="5205625"/>
            <a:ext cx="2958347" cy="519655"/>
          </a:xfrm>
          <a:prstGeom prst="rect">
            <a:avLst/>
          </a:prstGeom>
          <a:solidFill>
            <a:srgbClr val="66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Return products</a:t>
            </a:r>
            <a:endParaRPr lang="en-IN" dirty="0">
              <a:solidFill>
                <a:srgbClr val="002060"/>
              </a:solidFill>
            </a:endParaRPr>
          </a:p>
        </p:txBody>
      </p:sp>
    </p:spTree>
    <p:extLst>
      <p:ext uri="{BB962C8B-B14F-4D97-AF65-F5344CB8AC3E}">
        <p14:creationId xmlns:p14="http://schemas.microsoft.com/office/powerpoint/2010/main" val="903454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92A6B-8645-40EC-B434-10131AAB9BDF}"/>
              </a:ext>
            </a:extLst>
          </p:cNvPr>
          <p:cNvSpPr>
            <a:spLocks noGrp="1"/>
          </p:cNvSpPr>
          <p:nvPr>
            <p:ph type="title"/>
          </p:nvPr>
        </p:nvSpPr>
        <p:spPr>
          <a:xfrm>
            <a:off x="1093089" y="262321"/>
            <a:ext cx="5612509" cy="942699"/>
          </a:xfrm>
        </p:spPr>
        <p:txBody>
          <a:bodyPr/>
          <a:lstStyle/>
          <a:p>
            <a:r>
              <a:rPr lang="en-IN" b="1" u="sng" dirty="0"/>
              <a:t>Customer page</a:t>
            </a:r>
          </a:p>
        </p:txBody>
      </p:sp>
      <p:sp>
        <p:nvSpPr>
          <p:cNvPr id="5" name="Date Placeholder 4">
            <a:extLst>
              <a:ext uri="{FF2B5EF4-FFF2-40B4-BE49-F238E27FC236}">
                <a16:creationId xmlns:a16="http://schemas.microsoft.com/office/drawing/2014/main" id="{8547CF0C-6D0F-4F66-85C5-D5A614787C41}"/>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1E4FEF52-0C92-4E14-9A41-319CDAB51F42}"/>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7" name="Rectangle 6">
            <a:extLst>
              <a:ext uri="{FF2B5EF4-FFF2-40B4-BE49-F238E27FC236}">
                <a16:creationId xmlns:a16="http://schemas.microsoft.com/office/drawing/2014/main" id="{E09B4BB7-AB78-4A37-851A-EBE8C235C7C2}"/>
              </a:ext>
            </a:extLst>
          </p:cNvPr>
          <p:cNvSpPr/>
          <p:nvPr/>
        </p:nvSpPr>
        <p:spPr>
          <a:xfrm>
            <a:off x="259976" y="3841274"/>
            <a:ext cx="1299882" cy="600628"/>
          </a:xfrm>
          <a:prstGeom prst="rect">
            <a:avLst/>
          </a:prstGeom>
          <a:solidFill>
            <a:srgbClr val="FFFF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u="sng" dirty="0">
                <a:ln w="0"/>
                <a:solidFill>
                  <a:srgbClr val="FF0000"/>
                </a:solidFill>
                <a:effectLst>
                  <a:outerShdw blurRad="38100" dist="25400" dir="5400000" algn="ctr" rotWithShape="0">
                    <a:srgbClr val="6E747A">
                      <a:alpha val="43000"/>
                    </a:srgbClr>
                  </a:outerShdw>
                </a:effectLst>
              </a:rPr>
              <a:t>Sign up/login</a:t>
            </a:r>
            <a:endParaRPr lang="en-IN" u="sng" dirty="0">
              <a:ln w="0"/>
              <a:solidFill>
                <a:srgbClr val="FF0000"/>
              </a:solidFill>
              <a:effectLst>
                <a:outerShdw blurRad="38100" dist="25400" dir="5400000" algn="ctr" rotWithShape="0">
                  <a:srgbClr val="6E747A">
                    <a:alpha val="43000"/>
                  </a:srgbClr>
                </a:outerShdw>
              </a:effectLst>
            </a:endParaRPr>
          </a:p>
        </p:txBody>
      </p:sp>
      <p:cxnSp>
        <p:nvCxnSpPr>
          <p:cNvPr id="8" name="Straight Connector 7">
            <a:extLst>
              <a:ext uri="{FF2B5EF4-FFF2-40B4-BE49-F238E27FC236}">
                <a16:creationId xmlns:a16="http://schemas.microsoft.com/office/drawing/2014/main" id="{C825867F-682F-43A4-BBFC-BA9CEFE1EFD5}"/>
              </a:ext>
            </a:extLst>
          </p:cNvPr>
          <p:cNvCxnSpPr>
            <a:cxnSpLocks/>
            <a:stCxn id="7" idx="3"/>
          </p:cNvCxnSpPr>
          <p:nvPr/>
        </p:nvCxnSpPr>
        <p:spPr>
          <a:xfrm>
            <a:off x="1559858" y="4141588"/>
            <a:ext cx="16495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403C9AE-3146-4E0D-B95A-5775F1F94E74}"/>
              </a:ext>
            </a:extLst>
          </p:cNvPr>
          <p:cNvCxnSpPr>
            <a:cxnSpLocks/>
          </p:cNvCxnSpPr>
          <p:nvPr/>
        </p:nvCxnSpPr>
        <p:spPr>
          <a:xfrm flipH="1">
            <a:off x="3182470" y="1826526"/>
            <a:ext cx="17930" cy="43577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707B2F9-25C3-4FE5-8B04-70D6587CBF34}"/>
              </a:ext>
            </a:extLst>
          </p:cNvPr>
          <p:cNvCxnSpPr>
            <a:cxnSpLocks/>
          </p:cNvCxnSpPr>
          <p:nvPr/>
        </p:nvCxnSpPr>
        <p:spPr>
          <a:xfrm flipH="1">
            <a:off x="3200399" y="4141588"/>
            <a:ext cx="8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6E8FC4B-9BAF-421F-9190-8F1808F73DA9}"/>
              </a:ext>
            </a:extLst>
          </p:cNvPr>
          <p:cNvCxnSpPr>
            <a:cxnSpLocks/>
          </p:cNvCxnSpPr>
          <p:nvPr/>
        </p:nvCxnSpPr>
        <p:spPr>
          <a:xfrm>
            <a:off x="3191435" y="1826526"/>
            <a:ext cx="8247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A3D3E61-44F5-42C9-BAB2-CCA8E3B9F2FD}"/>
              </a:ext>
            </a:extLst>
          </p:cNvPr>
          <p:cNvCxnSpPr>
            <a:cxnSpLocks/>
          </p:cNvCxnSpPr>
          <p:nvPr/>
        </p:nvCxnSpPr>
        <p:spPr>
          <a:xfrm>
            <a:off x="3200400" y="2817129"/>
            <a:ext cx="8157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7425F6B-D3D3-436B-AD77-26E6EEBBDA3E}"/>
              </a:ext>
            </a:extLst>
          </p:cNvPr>
          <p:cNvCxnSpPr>
            <a:cxnSpLocks/>
          </p:cNvCxnSpPr>
          <p:nvPr/>
        </p:nvCxnSpPr>
        <p:spPr>
          <a:xfrm>
            <a:off x="3218329" y="3723739"/>
            <a:ext cx="8426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1DD9F8D-59C3-49D0-80FE-52FF2A920314}"/>
              </a:ext>
            </a:extLst>
          </p:cNvPr>
          <p:cNvCxnSpPr/>
          <p:nvPr/>
        </p:nvCxnSpPr>
        <p:spPr>
          <a:xfrm>
            <a:off x="3209364" y="4528286"/>
            <a:ext cx="8426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A215AEE-95E2-476B-86C7-F190D196A125}"/>
              </a:ext>
            </a:extLst>
          </p:cNvPr>
          <p:cNvSpPr/>
          <p:nvPr/>
        </p:nvSpPr>
        <p:spPr>
          <a:xfrm>
            <a:off x="4016187" y="1552299"/>
            <a:ext cx="2967310" cy="559153"/>
          </a:xfrm>
          <a:prstGeom prst="rect">
            <a:avLst/>
          </a:prstGeom>
          <a:solidFill>
            <a:srgbClr val="66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2060"/>
                </a:solidFill>
              </a:rPr>
              <a:t>Furniture id , image , description</a:t>
            </a:r>
          </a:p>
        </p:txBody>
      </p:sp>
      <p:sp>
        <p:nvSpPr>
          <p:cNvPr id="16" name="Rectangle 15">
            <a:extLst>
              <a:ext uri="{FF2B5EF4-FFF2-40B4-BE49-F238E27FC236}">
                <a16:creationId xmlns:a16="http://schemas.microsoft.com/office/drawing/2014/main" id="{F93CFA1C-ABAD-4756-9EF2-2A80CEB5AD86}"/>
              </a:ext>
            </a:extLst>
          </p:cNvPr>
          <p:cNvSpPr/>
          <p:nvPr/>
        </p:nvSpPr>
        <p:spPr>
          <a:xfrm>
            <a:off x="4016188" y="2528469"/>
            <a:ext cx="2976275" cy="559153"/>
          </a:xfrm>
          <a:prstGeom prst="rect">
            <a:avLst/>
          </a:prstGeom>
          <a:solidFill>
            <a:srgbClr val="66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2060"/>
                </a:solidFill>
              </a:rPr>
              <a:t>Substring Search </a:t>
            </a:r>
          </a:p>
        </p:txBody>
      </p:sp>
      <p:sp>
        <p:nvSpPr>
          <p:cNvPr id="17" name="Rectangle 16">
            <a:extLst>
              <a:ext uri="{FF2B5EF4-FFF2-40B4-BE49-F238E27FC236}">
                <a16:creationId xmlns:a16="http://schemas.microsoft.com/office/drawing/2014/main" id="{DCCBF322-CA3B-4E04-988D-C15A04172492}"/>
              </a:ext>
            </a:extLst>
          </p:cNvPr>
          <p:cNvSpPr/>
          <p:nvPr/>
        </p:nvSpPr>
        <p:spPr>
          <a:xfrm>
            <a:off x="4016188" y="3487271"/>
            <a:ext cx="2958347" cy="535447"/>
          </a:xfrm>
          <a:prstGeom prst="rect">
            <a:avLst/>
          </a:prstGeom>
          <a:solidFill>
            <a:srgbClr val="66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2060"/>
                </a:solidFill>
              </a:rPr>
              <a:t>Non-rented items </a:t>
            </a:r>
          </a:p>
        </p:txBody>
      </p:sp>
      <p:sp>
        <p:nvSpPr>
          <p:cNvPr id="18" name="Rectangle 17">
            <a:extLst>
              <a:ext uri="{FF2B5EF4-FFF2-40B4-BE49-F238E27FC236}">
                <a16:creationId xmlns:a16="http://schemas.microsoft.com/office/drawing/2014/main" id="{ED1DF4F1-CAA4-477C-B0DF-4C2DD37B27A9}"/>
              </a:ext>
            </a:extLst>
          </p:cNvPr>
          <p:cNvSpPr/>
          <p:nvPr/>
        </p:nvSpPr>
        <p:spPr>
          <a:xfrm>
            <a:off x="4034116" y="4311694"/>
            <a:ext cx="2958347" cy="519655"/>
          </a:xfrm>
          <a:prstGeom prst="rect">
            <a:avLst/>
          </a:prstGeom>
          <a:solidFill>
            <a:srgbClr val="66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2060"/>
                </a:solidFill>
              </a:rPr>
              <a:t>Distinct items </a:t>
            </a:r>
          </a:p>
        </p:txBody>
      </p:sp>
      <p:cxnSp>
        <p:nvCxnSpPr>
          <p:cNvPr id="20" name="Straight Arrow Connector 19">
            <a:extLst>
              <a:ext uri="{FF2B5EF4-FFF2-40B4-BE49-F238E27FC236}">
                <a16:creationId xmlns:a16="http://schemas.microsoft.com/office/drawing/2014/main" id="{F8CBF8F0-DB62-4B27-A464-1D10CDC00D01}"/>
              </a:ext>
            </a:extLst>
          </p:cNvPr>
          <p:cNvCxnSpPr/>
          <p:nvPr/>
        </p:nvCxnSpPr>
        <p:spPr>
          <a:xfrm>
            <a:off x="3191435" y="5344074"/>
            <a:ext cx="8426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B427AA5-7525-4719-8129-36432226F64A}"/>
              </a:ext>
            </a:extLst>
          </p:cNvPr>
          <p:cNvCxnSpPr>
            <a:cxnSpLocks/>
          </p:cNvCxnSpPr>
          <p:nvPr/>
        </p:nvCxnSpPr>
        <p:spPr>
          <a:xfrm>
            <a:off x="3182470" y="6184306"/>
            <a:ext cx="81578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CFE809D-B81E-4A24-A1D0-635162F295CC}"/>
              </a:ext>
            </a:extLst>
          </p:cNvPr>
          <p:cNvSpPr/>
          <p:nvPr/>
        </p:nvSpPr>
        <p:spPr>
          <a:xfrm>
            <a:off x="4016187" y="5081743"/>
            <a:ext cx="2958347" cy="519655"/>
          </a:xfrm>
          <a:prstGeom prst="rect">
            <a:avLst/>
          </a:prstGeom>
          <a:solidFill>
            <a:srgbClr val="66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2060"/>
                </a:solidFill>
              </a:rPr>
              <a:t>Past reviews , price</a:t>
            </a:r>
          </a:p>
        </p:txBody>
      </p:sp>
      <p:sp>
        <p:nvSpPr>
          <p:cNvPr id="24" name="Rectangle 23">
            <a:extLst>
              <a:ext uri="{FF2B5EF4-FFF2-40B4-BE49-F238E27FC236}">
                <a16:creationId xmlns:a16="http://schemas.microsoft.com/office/drawing/2014/main" id="{FF571C6B-DB44-404C-95BB-4824A53209D7}"/>
              </a:ext>
            </a:extLst>
          </p:cNvPr>
          <p:cNvSpPr/>
          <p:nvPr/>
        </p:nvSpPr>
        <p:spPr>
          <a:xfrm>
            <a:off x="3998259" y="5916392"/>
            <a:ext cx="2958347" cy="519655"/>
          </a:xfrm>
          <a:prstGeom prst="rect">
            <a:avLst/>
          </a:prstGeom>
          <a:solidFill>
            <a:srgbClr val="66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2060"/>
                </a:solidFill>
              </a:rPr>
              <a:t>Search based on name</a:t>
            </a:r>
          </a:p>
        </p:txBody>
      </p:sp>
      <p:sp>
        <p:nvSpPr>
          <p:cNvPr id="29" name="Slide Number Placeholder 5">
            <a:extLst>
              <a:ext uri="{FF2B5EF4-FFF2-40B4-BE49-F238E27FC236}">
                <a16:creationId xmlns:a16="http://schemas.microsoft.com/office/drawing/2014/main" id="{52E2C950-2DF5-44C3-9595-C39CF78DAA63}"/>
              </a:ext>
            </a:extLst>
          </p:cNvPr>
          <p:cNvSpPr txBox="1">
            <a:spLocks/>
          </p:cNvSpPr>
          <p:nvPr/>
        </p:nvSpPr>
        <p:spPr>
          <a:xfrm>
            <a:off x="10666411" y="61531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smtClean="0"/>
              <a:pPr/>
              <a:t>9</a:t>
            </a:fld>
            <a:endParaRPr lang="en-US" dirty="0"/>
          </a:p>
        </p:txBody>
      </p:sp>
      <p:pic>
        <p:nvPicPr>
          <p:cNvPr id="4" name="Picture 3">
            <a:extLst>
              <a:ext uri="{FF2B5EF4-FFF2-40B4-BE49-F238E27FC236}">
                <a16:creationId xmlns:a16="http://schemas.microsoft.com/office/drawing/2014/main" id="{D8730217-E98B-4F91-94D6-D52166F60396}"/>
              </a:ext>
            </a:extLst>
          </p:cNvPr>
          <p:cNvPicPr>
            <a:picLocks noChangeAspect="1"/>
          </p:cNvPicPr>
          <p:nvPr/>
        </p:nvPicPr>
        <p:blipFill>
          <a:blip r:embed="rId2"/>
          <a:stretch>
            <a:fillRect/>
          </a:stretch>
        </p:blipFill>
        <p:spPr>
          <a:xfrm>
            <a:off x="7503456" y="0"/>
            <a:ext cx="4688543" cy="6857999"/>
          </a:xfrm>
          <a:prstGeom prst="rect">
            <a:avLst/>
          </a:prstGeom>
        </p:spPr>
      </p:pic>
    </p:spTree>
    <p:extLst>
      <p:ext uri="{BB962C8B-B14F-4D97-AF65-F5344CB8AC3E}">
        <p14:creationId xmlns:p14="http://schemas.microsoft.com/office/powerpoint/2010/main" val="450168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0EF115D-73C4-4C20-A44F-97481CD74C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1D2C913-C7E9-427D-8C7B-4D2DB36F60BD}">
  <ds:schemaRefs>
    <ds:schemaRef ds:uri="http://schemas.microsoft.com/sharepoint/v3/contenttype/forms"/>
  </ds:schemaRefs>
</ds:datastoreItem>
</file>

<file path=customXml/itemProps3.xml><?xml version="1.0" encoding="utf-8"?>
<ds:datastoreItem xmlns:ds="http://schemas.openxmlformats.org/officeDocument/2006/customXml" ds:itemID="{DF06F3F2-9398-47DD-B339-5E062F7F29B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Slate design</Template>
  <TotalTime>443</TotalTime>
  <Words>580</Words>
  <Application>Microsoft Office PowerPoint</Application>
  <PresentationFormat>Widescreen</PresentationFormat>
  <Paragraphs>133</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Calisto MT</vt:lpstr>
      <vt:lpstr>Segoe UI Historic</vt:lpstr>
      <vt:lpstr>Wingdings 2</vt:lpstr>
      <vt:lpstr>SlateVTI</vt:lpstr>
      <vt:lpstr>FRSS</vt:lpstr>
      <vt:lpstr>Index</vt:lpstr>
      <vt:lpstr>Problem Statement</vt:lpstr>
      <vt:lpstr>Solution :-</vt:lpstr>
      <vt:lpstr>Importance of the project</vt:lpstr>
      <vt:lpstr>Tools used</vt:lpstr>
      <vt:lpstr>Features and Functionalities for Admin</vt:lpstr>
      <vt:lpstr>Features and Functionalities for Customer</vt:lpstr>
      <vt:lpstr>Customer page</vt:lpstr>
      <vt:lpstr>Implementation Challenges</vt:lpstr>
      <vt:lpstr>Why We Choose Python</vt:lpstr>
      <vt:lpstr>Price Calculation while Buying Furniture</vt:lpstr>
      <vt:lpstr>Scope For Improvement</vt:lpstr>
      <vt:lpstr>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FRSS</dc:title>
  <dc:creator>Nirbhay Kumar</dc:creator>
  <cp:lastModifiedBy>Nirbhay Kumar</cp:lastModifiedBy>
  <cp:revision>13</cp:revision>
  <dcterms:created xsi:type="dcterms:W3CDTF">2022-03-31T10:06:39Z</dcterms:created>
  <dcterms:modified xsi:type="dcterms:W3CDTF">2022-07-05T03:20:37Z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