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193" autoAdjust="0"/>
    <p:restoredTop sz="97248" autoAdjust="0"/>
  </p:normalViewPr>
  <p:slideViewPr>
    <p:cSldViewPr snapToGrid="0" snapToObjects="1">
      <p:cViewPr varScale="1">
        <p:scale>
          <a:sx n="100" d="100"/>
          <a:sy n="100" d="100"/>
        </p:scale>
        <p:origin x="-120" y="-810"/>
      </p:cViewPr>
      <p:guideLst>
        <p:guide orient="horz"/>
        <p:guide pos="2880"/>
        <p:guide pos="5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fld id="{6F29BFC4-634C-47D7-AF53-BABE3902A6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GB" altLang="ko-KR"/>
              <a:t>Click to edit Master text styles</a:t>
            </a:r>
            <a:endParaRPr lang="en-GB" altLang="ko-KR"/>
          </a:p>
          <a:p>
            <a:pPr lvl="1">
              <a:defRPr/>
            </a:pPr>
            <a:r>
              <a:rPr lang="en-GB" altLang="ko-KR"/>
              <a:t>Second level</a:t>
            </a:r>
            <a:endParaRPr lang="en-GB" altLang="ko-KR"/>
          </a:p>
          <a:p>
            <a:pPr lvl="2">
              <a:defRPr/>
            </a:pPr>
            <a:r>
              <a:rPr lang="en-GB" altLang="ko-KR"/>
              <a:t>Third level</a:t>
            </a:r>
            <a:endParaRPr lang="en-GB" altLang="ko-KR"/>
          </a:p>
          <a:p>
            <a:pPr lvl="3">
              <a:defRPr/>
            </a:pPr>
            <a:r>
              <a:rPr lang="en-GB" altLang="ko-KR"/>
              <a:t>Fourth level</a:t>
            </a:r>
            <a:endParaRPr lang="en-GB" altLang="ko-KR"/>
          </a:p>
          <a:p>
            <a:pPr lvl="4">
              <a:defRPr/>
            </a:pPr>
            <a:r>
              <a:rPr lang="en-GB" altLang="ko-KR"/>
              <a:t>Fifth level</a:t>
            </a:r>
            <a:endParaRPr lang="en-GB" altLang="ko-KR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fld id="{379E618C-E705-4CD1-A19E-88052652622A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br>
              <a:rPr lang="en-US" altLang="ko-KR"/>
            </a:br>
            <a:r>
              <a:rPr lang="en-US" altLang="ko-KR"/>
              <a:t>Class </a:t>
            </a:r>
            <a:r>
              <a:rPr lang="ko-KR" altLang="en-US"/>
              <a:t>설계서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588645" cy="3877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7</a:t>
            </a:r>
            <a:r>
              <a:rPr lang="ko-KR" altLang="en-US" sz="2000"/>
              <a:t>조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변경 이력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/>
              <a:t>7</a:t>
            </a:r>
            <a:r>
              <a:rPr lang="ko-KR" altLang="en-US"/>
              <a:t>조</a:t>
            </a:r>
            <a:endParaRPr lang="ko-KR" altLang="en-US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일자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변경 내역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2023.06.06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1.0.0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클래스 다이어그램 작성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김래현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이장근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/>
              <a:t>7</a:t>
            </a:r>
            <a:r>
              <a:rPr lang="ko-KR" altLang="en-US"/>
              <a:t>조</a:t>
            </a:r>
            <a:endParaRPr lang="ko-KR" altLang="en-US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08047"/>
            <a:ext cx="9144000" cy="5756253"/>
          </a:xfrm>
          <a:prstGeom prst="rect">
            <a:avLst/>
          </a:prstGeom>
        </p:spPr>
      </p:pic>
      <p:sp>
        <p:nvSpPr>
          <p:cNvPr id="31" name=""/>
          <p:cNvSpPr txBox="1"/>
          <p:nvPr/>
        </p:nvSpPr>
        <p:spPr>
          <a:xfrm>
            <a:off x="1286682" y="256690"/>
            <a:ext cx="2712204" cy="258305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/>
              <a:t>TO-DO-LIST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/>
              <a:t>7</a:t>
            </a:r>
            <a:r>
              <a:rPr lang="ko-KR" altLang="en-US"/>
              <a:t>조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1188" y="797683"/>
            <a:ext cx="8882812" cy="541331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286682" y="256690"/>
            <a:ext cx="2712204" cy="258305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/>
              <a:t>TO-DO-LIST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/>
              <a:t>7</a:t>
            </a:r>
            <a:r>
              <a:rPr lang="ko-KR" altLang="en-US"/>
              <a:t>조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305" y="985389"/>
            <a:ext cx="8743389" cy="5478911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286682" y="256690"/>
            <a:ext cx="2712204" cy="258305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/>
              <a:t>TO-DO-LIST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/>
              <a:t>7</a:t>
            </a:r>
            <a:r>
              <a:rPr lang="ko-KR" altLang="en-US"/>
              <a:t>조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357" y="792728"/>
            <a:ext cx="8825285" cy="5671571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286682" y="256690"/>
            <a:ext cx="2712204" cy="258305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/>
              <a:t>TO-DO-LIST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effectLst/>
            <a:latin typeface="Arial"/>
            <a:ea typeface="HY울릉도M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effectLst/>
            <a:latin typeface="Arial"/>
            <a:ea typeface="HY울릉도M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SMU SELab</ep:Company>
  <ep:Words>26</ep:Words>
  <ep:PresentationFormat>화면 슬라이드 쇼(4:3)</ep:PresentationFormat>
  <ep:Paragraphs>16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07 Template</vt:lpstr>
      <vt:lpstr>Class 설계서</vt:lpstr>
      <vt:lpstr>변경 이력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2011-02-22T01:37:12.000</dcterms:created>
  <dc:creator>JackyDo</dc:creator>
  <cp:lastModifiedBy>User</cp:lastModifiedBy>
  <dcterms:modified xsi:type="dcterms:W3CDTF">2023-06-06T12:52:34.970</dcterms:modified>
  <cp:revision>507</cp:revision>
  <dc:title>슬라이드 1</dc:title>
  <cp:version>1000.0000.01</cp:version>
</cp:coreProperties>
</file>