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6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9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30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1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2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326520" y="4150026"/>
            <a:ext cx="7980183" cy="1615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endParaRPr altLang="en-US" lang="zh-CN"/>
          </a:p>
          <a:p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dent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</a:t>
            </a:r>
            <a:endParaRPr altLang="en-US" lang="zh-CN"/>
          </a:p>
          <a:p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ege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vinayaha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college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engineering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technology</a:t>
            </a:r>
            <a:endParaRPr altLang="en-US" lang="zh-CN"/>
          </a:p>
          <a:p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tment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anical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Engineering </a:t>
            </a:r>
            <a:endParaRPr altLang="en-US" lang="zh-CN"/>
          </a:p>
        </p:txBody>
      </p:sp>
      <p:sp>
        <p:nvSpPr>
          <p:cNvPr id="104859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4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5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7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9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2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3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5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7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Rahul Rahul</cp:lastModifiedBy>
  <dcterms:created xsi:type="dcterms:W3CDTF">2021-05-24T20:50:10Z</dcterms:created>
  <dcterms:modified xsi:type="dcterms:W3CDTF">2024-04-05T10:19:32Z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6f366dd9526648c29fc376eb9a3de690</vt:lpwstr>
  </property>
</Properties>
</file>