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C2BD1-63E4-4080-A70A-891998C61426}" v="4" dt="2025-04-06T15:47:07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ha Nazir" userId="6be27c2e7f431342" providerId="LiveId" clId="{AFCC2BD1-63E4-4080-A70A-891998C61426}"/>
    <pc:docChg chg="undo custSel addSld delSld modSld">
      <pc:chgData name="Taha Nazir" userId="6be27c2e7f431342" providerId="LiveId" clId="{AFCC2BD1-63E4-4080-A70A-891998C61426}" dt="2025-04-09T14:46:28.110" v="141" actId="47"/>
      <pc:docMkLst>
        <pc:docMk/>
      </pc:docMkLst>
      <pc:sldChg chg="del">
        <pc:chgData name="Taha Nazir" userId="6be27c2e7f431342" providerId="LiveId" clId="{AFCC2BD1-63E4-4080-A70A-891998C61426}" dt="2025-04-09T14:46:28.110" v="141" actId="47"/>
        <pc:sldMkLst>
          <pc:docMk/>
          <pc:sldMk cId="2057434469" sldId="257"/>
        </pc:sldMkLst>
      </pc:sldChg>
      <pc:sldChg chg="del">
        <pc:chgData name="Taha Nazir" userId="6be27c2e7f431342" providerId="LiveId" clId="{AFCC2BD1-63E4-4080-A70A-891998C61426}" dt="2025-04-09T14:46:25.894" v="140" actId="47"/>
        <pc:sldMkLst>
          <pc:docMk/>
          <pc:sldMk cId="4077731303" sldId="258"/>
        </pc:sldMkLst>
      </pc:sldChg>
      <pc:sldChg chg="addSp delSp modSp add mod">
        <pc:chgData name="Taha Nazir" userId="6be27c2e7f431342" providerId="LiveId" clId="{AFCC2BD1-63E4-4080-A70A-891998C61426}" dt="2025-04-06T15:46:22.414" v="134" actId="14100"/>
        <pc:sldMkLst>
          <pc:docMk/>
          <pc:sldMk cId="1604097578" sldId="259"/>
        </pc:sldMkLst>
        <pc:spChg chg="mod">
          <ac:chgData name="Taha Nazir" userId="6be27c2e7f431342" providerId="LiveId" clId="{AFCC2BD1-63E4-4080-A70A-891998C61426}" dt="2025-04-06T15:44:53.935" v="127" actId="14100"/>
          <ac:spMkLst>
            <pc:docMk/>
            <pc:sldMk cId="1604097578" sldId="259"/>
            <ac:spMk id="3" creationId="{C45C9A92-C06C-E113-F4FE-9E21326C60F8}"/>
          </ac:spMkLst>
        </pc:spChg>
        <pc:spChg chg="add mod">
          <ac:chgData name="Taha Nazir" userId="6be27c2e7f431342" providerId="LiveId" clId="{AFCC2BD1-63E4-4080-A70A-891998C61426}" dt="2025-04-06T15:44:36.707" v="123" actId="14100"/>
          <ac:spMkLst>
            <pc:docMk/>
            <pc:sldMk cId="1604097578" sldId="259"/>
            <ac:spMk id="6" creationId="{872CB714-5FCF-F3DF-1087-D8AD4A33FF2C}"/>
          </ac:spMkLst>
        </pc:spChg>
        <pc:spChg chg="add mod">
          <ac:chgData name="Taha Nazir" userId="6be27c2e7f431342" providerId="LiveId" clId="{AFCC2BD1-63E4-4080-A70A-891998C61426}" dt="2025-04-06T15:44:45.510" v="125" actId="14100"/>
          <ac:spMkLst>
            <pc:docMk/>
            <pc:sldMk cId="1604097578" sldId="259"/>
            <ac:spMk id="7" creationId="{A9C3C9B5-5829-E2AF-1335-D5739F9874B3}"/>
          </ac:spMkLst>
        </pc:spChg>
        <pc:spChg chg="mod">
          <ac:chgData name="Taha Nazir" userId="6be27c2e7f431342" providerId="LiveId" clId="{AFCC2BD1-63E4-4080-A70A-891998C61426}" dt="2025-04-06T15:46:09.582" v="131" actId="14100"/>
          <ac:spMkLst>
            <pc:docMk/>
            <pc:sldMk cId="1604097578" sldId="259"/>
            <ac:spMk id="10" creationId="{26621CE4-C47C-D990-F895-4A99B7ED836F}"/>
          </ac:spMkLst>
        </pc:spChg>
        <pc:spChg chg="mod">
          <ac:chgData name="Taha Nazir" userId="6be27c2e7f431342" providerId="LiveId" clId="{AFCC2BD1-63E4-4080-A70A-891998C61426}" dt="2025-04-06T15:46:17.340" v="133" actId="14100"/>
          <ac:spMkLst>
            <pc:docMk/>
            <pc:sldMk cId="1604097578" sldId="259"/>
            <ac:spMk id="11" creationId="{E77B192B-DEBE-FFC7-4A68-D95B8143E356}"/>
          </ac:spMkLst>
        </pc:spChg>
        <pc:spChg chg="mod">
          <ac:chgData name="Taha Nazir" userId="6be27c2e7f431342" providerId="LiveId" clId="{AFCC2BD1-63E4-4080-A70A-891998C61426}" dt="2025-04-06T15:42:07.859" v="102" actId="1076"/>
          <ac:spMkLst>
            <pc:docMk/>
            <pc:sldMk cId="1604097578" sldId="259"/>
            <ac:spMk id="12" creationId="{4975A7B2-C145-AA31-B9F4-5FB088344287}"/>
          </ac:spMkLst>
        </pc:spChg>
        <pc:spChg chg="mod">
          <ac:chgData name="Taha Nazir" userId="6be27c2e7f431342" providerId="LiveId" clId="{AFCC2BD1-63E4-4080-A70A-891998C61426}" dt="2025-04-06T15:42:02.982" v="101" actId="1076"/>
          <ac:spMkLst>
            <pc:docMk/>
            <pc:sldMk cId="1604097578" sldId="259"/>
            <ac:spMk id="13" creationId="{DA688424-A770-BD4A-5E6A-3EDED44B8389}"/>
          </ac:spMkLst>
        </pc:spChg>
        <pc:spChg chg="mod">
          <ac:chgData name="Taha Nazir" userId="6be27c2e7f431342" providerId="LiveId" clId="{AFCC2BD1-63E4-4080-A70A-891998C61426}" dt="2025-04-06T15:46:12.697" v="132" actId="14100"/>
          <ac:spMkLst>
            <pc:docMk/>
            <pc:sldMk cId="1604097578" sldId="259"/>
            <ac:spMk id="14" creationId="{26F9025D-9C25-9C75-DD43-E088302AAAAD}"/>
          </ac:spMkLst>
        </pc:spChg>
        <pc:spChg chg="mod">
          <ac:chgData name="Taha Nazir" userId="6be27c2e7f431342" providerId="LiveId" clId="{AFCC2BD1-63E4-4080-A70A-891998C61426}" dt="2025-04-06T15:45:32.369" v="129" actId="14100"/>
          <ac:spMkLst>
            <pc:docMk/>
            <pc:sldMk cId="1604097578" sldId="259"/>
            <ac:spMk id="15" creationId="{A4D1D591-9753-5015-45B1-5C074B1FE1BA}"/>
          </ac:spMkLst>
        </pc:spChg>
        <pc:spChg chg="mod">
          <ac:chgData name="Taha Nazir" userId="6be27c2e7f431342" providerId="LiveId" clId="{AFCC2BD1-63E4-4080-A70A-891998C61426}" dt="2025-04-06T15:46:22.414" v="134" actId="14100"/>
          <ac:spMkLst>
            <pc:docMk/>
            <pc:sldMk cId="1604097578" sldId="259"/>
            <ac:spMk id="16" creationId="{8C72D2B7-0249-6132-DEE6-125217D44DCB}"/>
          </ac:spMkLst>
        </pc:spChg>
      </pc:sldChg>
      <pc:sldChg chg="delSp modSp add mod">
        <pc:chgData name="Taha Nazir" userId="6be27c2e7f431342" providerId="LiveId" clId="{AFCC2BD1-63E4-4080-A70A-891998C61426}" dt="2025-04-06T15:47:41.198" v="139" actId="14100"/>
        <pc:sldMkLst>
          <pc:docMk/>
          <pc:sldMk cId="1925549840" sldId="260"/>
        </pc:sldMkLst>
        <pc:spChg chg="mod">
          <ac:chgData name="Taha Nazir" userId="6be27c2e7f431342" providerId="LiveId" clId="{AFCC2BD1-63E4-4080-A70A-891998C61426}" dt="2025-04-06T15:47:41.198" v="139" actId="14100"/>
          <ac:spMkLst>
            <pc:docMk/>
            <pc:sldMk cId="1925549840" sldId="260"/>
            <ac:spMk id="10" creationId="{7F655D65-E446-39CD-AF35-18CD52B12F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670D9-B340-288D-5DD4-4820ECC01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0AE108-789D-450A-94D0-1A105F55B3FC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2F1E9-8116-2F39-8EE6-41A228CC116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621CE4-C47C-D990-F895-4A99B7ED836F}"/>
              </a:ext>
            </a:extLst>
          </p:cNvPr>
          <p:cNvSpPr/>
          <p:nvPr/>
        </p:nvSpPr>
        <p:spPr>
          <a:xfrm>
            <a:off x="1685839" y="1805698"/>
            <a:ext cx="4742699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7B192B-DEBE-FFC7-4A68-D95B8143E356}"/>
              </a:ext>
            </a:extLst>
          </p:cNvPr>
          <p:cNvSpPr/>
          <p:nvPr/>
        </p:nvSpPr>
        <p:spPr>
          <a:xfrm>
            <a:off x="1685839" y="535097"/>
            <a:ext cx="2413647" cy="114094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75A7B2-C145-AA31-B9F4-5FB088344287}"/>
              </a:ext>
            </a:extLst>
          </p:cNvPr>
          <p:cNvSpPr/>
          <p:nvPr/>
        </p:nvSpPr>
        <p:spPr>
          <a:xfrm>
            <a:off x="6540063" y="1805698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688424-A770-BD4A-5E6A-3EDED44B8389}"/>
              </a:ext>
            </a:extLst>
          </p:cNvPr>
          <p:cNvSpPr/>
          <p:nvPr/>
        </p:nvSpPr>
        <p:spPr>
          <a:xfrm>
            <a:off x="9366032" y="1805698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F9025D-9C25-9C75-DD43-E088302AAAAD}"/>
              </a:ext>
            </a:extLst>
          </p:cNvPr>
          <p:cNvSpPr/>
          <p:nvPr/>
        </p:nvSpPr>
        <p:spPr>
          <a:xfrm>
            <a:off x="1685839" y="4347879"/>
            <a:ext cx="4651499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D1D591-9753-5015-45B1-5C074B1FE1BA}"/>
              </a:ext>
            </a:extLst>
          </p:cNvPr>
          <p:cNvSpPr/>
          <p:nvPr/>
        </p:nvSpPr>
        <p:spPr>
          <a:xfrm>
            <a:off x="6448863" y="4347879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72D2B7-0249-6132-DEE6-125217D44DCB}"/>
              </a:ext>
            </a:extLst>
          </p:cNvPr>
          <p:cNvSpPr/>
          <p:nvPr/>
        </p:nvSpPr>
        <p:spPr>
          <a:xfrm>
            <a:off x="111524" y="542515"/>
            <a:ext cx="1462790" cy="6217890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5C9A92-C06C-E113-F4FE-9E21326C60F8}"/>
              </a:ext>
            </a:extLst>
          </p:cNvPr>
          <p:cNvSpPr/>
          <p:nvPr/>
        </p:nvSpPr>
        <p:spPr>
          <a:xfrm>
            <a:off x="9006008" y="535096"/>
            <a:ext cx="3074468" cy="114094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2CB714-5FCF-F3DF-1087-D8AD4A33FF2C}"/>
              </a:ext>
            </a:extLst>
          </p:cNvPr>
          <p:cNvSpPr/>
          <p:nvPr/>
        </p:nvSpPr>
        <p:spPr>
          <a:xfrm>
            <a:off x="4215862" y="535097"/>
            <a:ext cx="2278697" cy="114094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C3C9B5-5829-E2AF-1335-D5739F9874B3}"/>
              </a:ext>
            </a:extLst>
          </p:cNvPr>
          <p:cNvSpPr/>
          <p:nvPr/>
        </p:nvSpPr>
        <p:spPr>
          <a:xfrm>
            <a:off x="6610935" y="535098"/>
            <a:ext cx="2278697" cy="114094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9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3236-C23D-3B53-D18C-4D7749A09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D993A-22EE-E2B8-0E38-9CC44D96FB34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176B03-A2FC-5BAA-93A9-7901950E592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655D65-E446-39CD-AF35-18CD52B12F8A}"/>
              </a:ext>
            </a:extLst>
          </p:cNvPr>
          <p:cNvSpPr/>
          <p:nvPr/>
        </p:nvSpPr>
        <p:spPr>
          <a:xfrm>
            <a:off x="1685839" y="1805697"/>
            <a:ext cx="10394637" cy="495470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CC8E49-0676-EEC5-5BCC-598537F28E17}"/>
              </a:ext>
            </a:extLst>
          </p:cNvPr>
          <p:cNvSpPr/>
          <p:nvPr/>
        </p:nvSpPr>
        <p:spPr>
          <a:xfrm>
            <a:off x="1685839" y="535097"/>
            <a:ext cx="2413647" cy="114094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6F1FA7-E3C9-AD78-3A2C-4F1D255487EA}"/>
              </a:ext>
            </a:extLst>
          </p:cNvPr>
          <p:cNvSpPr/>
          <p:nvPr/>
        </p:nvSpPr>
        <p:spPr>
          <a:xfrm>
            <a:off x="111524" y="542515"/>
            <a:ext cx="1462790" cy="6217890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75E7ED-A7F5-4051-0B7B-7476D426D4AC}"/>
              </a:ext>
            </a:extLst>
          </p:cNvPr>
          <p:cNvSpPr/>
          <p:nvPr/>
        </p:nvSpPr>
        <p:spPr>
          <a:xfrm>
            <a:off x="9006008" y="535096"/>
            <a:ext cx="3074468" cy="114094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7349A6-A87F-E6CE-27F7-FFC74DAD9357}"/>
              </a:ext>
            </a:extLst>
          </p:cNvPr>
          <p:cNvSpPr/>
          <p:nvPr/>
        </p:nvSpPr>
        <p:spPr>
          <a:xfrm>
            <a:off x="4215862" y="535097"/>
            <a:ext cx="2278697" cy="114094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D75E22-DB05-44D5-9610-5E7D256D97F4}"/>
              </a:ext>
            </a:extLst>
          </p:cNvPr>
          <p:cNvSpPr/>
          <p:nvPr/>
        </p:nvSpPr>
        <p:spPr>
          <a:xfrm>
            <a:off x="6610935" y="535098"/>
            <a:ext cx="2278697" cy="114094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4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Taha Nazir</cp:lastModifiedBy>
  <cp:revision>4</cp:revision>
  <dcterms:created xsi:type="dcterms:W3CDTF">2023-07-31T02:01:30Z</dcterms:created>
  <dcterms:modified xsi:type="dcterms:W3CDTF">2025-04-09T14:46:35Z</dcterms:modified>
</cp:coreProperties>
</file>