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4" r:id="rId3"/>
    <p:sldId id="291" r:id="rId4"/>
    <p:sldId id="305" r:id="rId5"/>
    <p:sldId id="274" r:id="rId6"/>
    <p:sldId id="288" r:id="rId7"/>
    <p:sldId id="289" r:id="rId8"/>
    <p:sldId id="310" r:id="rId9"/>
    <p:sldId id="298" r:id="rId10"/>
    <p:sldId id="299" r:id="rId11"/>
    <p:sldId id="300" r:id="rId12"/>
    <p:sldId id="301" r:id="rId13"/>
    <p:sldId id="314" r:id="rId14"/>
    <p:sldId id="313" r:id="rId15"/>
    <p:sldId id="315" r:id="rId16"/>
    <p:sldId id="306" r:id="rId17"/>
    <p:sldId id="309" r:id="rId18"/>
    <p:sldId id="311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777" autoAdjust="0"/>
    <p:restoredTop sz="94660" autoAdjust="0"/>
  </p:normalViewPr>
  <p:slideViewPr>
    <p:cSldViewPr snapToGrid="0">
      <p:cViewPr>
        <p:scale>
          <a:sx n="85" d="100"/>
          <a:sy n="85" d="100"/>
        </p:scale>
        <p:origin x="-878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963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A911B-DB61-4AB8-85FE-10C98AD6E67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180E8-3577-4270-A90D-204341A7C78A}">
      <dgm:prSet phldrT="[Text]"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AE05B9FE-351D-4670-BC18-F935236ED33C}" type="parTrans" cxnId="{06C00679-9382-4006-83C1-3086B3725D53}">
      <dgm:prSet/>
      <dgm:spPr/>
      <dgm:t>
        <a:bodyPr/>
        <a:lstStyle/>
        <a:p>
          <a:endParaRPr lang="en-US"/>
        </a:p>
      </dgm:t>
    </dgm:pt>
    <dgm:pt modelId="{8FEEC3EE-F6F5-4A61-85B0-853D4340B5CB}" type="sibTrans" cxnId="{06C00679-9382-4006-83C1-3086B3725D53}">
      <dgm:prSet/>
      <dgm:spPr/>
      <dgm:t>
        <a:bodyPr/>
        <a:lstStyle/>
        <a:p>
          <a:endParaRPr lang="en-US"/>
        </a:p>
      </dgm:t>
    </dgm:pt>
    <dgm:pt modelId="{64AB947F-4976-41D7-9073-7F7FB70A1140}">
      <dgm:prSet phldrT="[Text]"/>
      <dgm:spPr/>
      <dgm:t>
        <a:bodyPr/>
        <a:lstStyle/>
        <a:p>
          <a:r>
            <a:rPr lang="en-US" dirty="0" smtClean="0"/>
            <a:t>Select the word</a:t>
          </a:r>
        </a:p>
        <a:p>
          <a:r>
            <a:rPr lang="en-US" dirty="0" smtClean="0"/>
            <a:t>Animal ,Birds</a:t>
          </a:r>
          <a:endParaRPr lang="en-US" dirty="0"/>
        </a:p>
      </dgm:t>
    </dgm:pt>
    <dgm:pt modelId="{04157F27-368C-4271-9E5B-3EF736FB701C}" type="parTrans" cxnId="{218740E2-B7EF-4FCB-9CAC-CB6399C42069}">
      <dgm:prSet/>
      <dgm:spPr/>
      <dgm:t>
        <a:bodyPr/>
        <a:lstStyle/>
        <a:p>
          <a:endParaRPr lang="en-US"/>
        </a:p>
      </dgm:t>
    </dgm:pt>
    <dgm:pt modelId="{1B85A0D4-B8C3-4586-9400-FD0381049420}" type="sibTrans" cxnId="{218740E2-B7EF-4FCB-9CAC-CB6399C42069}">
      <dgm:prSet/>
      <dgm:spPr/>
      <dgm:t>
        <a:bodyPr/>
        <a:lstStyle/>
        <a:p>
          <a:endParaRPr lang="en-US"/>
        </a:p>
      </dgm:t>
    </dgm:pt>
    <dgm:pt modelId="{5593EF45-3BAD-48EB-A4AB-F40352E16BCF}">
      <dgm:prSet phldrT="[Text]"/>
      <dgm:spPr/>
      <dgm:t>
        <a:bodyPr/>
        <a:lstStyle/>
        <a:p>
          <a:r>
            <a:rPr lang="en-US" dirty="0" smtClean="0"/>
            <a:t>Guess the word</a:t>
          </a:r>
          <a:endParaRPr lang="en-US" dirty="0"/>
        </a:p>
      </dgm:t>
    </dgm:pt>
    <dgm:pt modelId="{37A6E13A-B305-4D3F-958E-9C85F19C9C84}" type="parTrans" cxnId="{FA134B72-3DF0-4E45-8FFF-C85EF1BC62B5}">
      <dgm:prSet/>
      <dgm:spPr/>
      <dgm:t>
        <a:bodyPr/>
        <a:lstStyle/>
        <a:p>
          <a:endParaRPr lang="en-US"/>
        </a:p>
      </dgm:t>
    </dgm:pt>
    <dgm:pt modelId="{CCD6432B-DDD7-45B5-B503-2812B65E7127}" type="sibTrans" cxnId="{FA134B72-3DF0-4E45-8FFF-C85EF1BC62B5}">
      <dgm:prSet/>
      <dgm:spPr/>
      <dgm:t>
        <a:bodyPr/>
        <a:lstStyle/>
        <a:p>
          <a:endParaRPr lang="en-US"/>
        </a:p>
      </dgm:t>
    </dgm:pt>
    <dgm:pt modelId="{0D47B417-76A2-49D8-8848-000A6056DB67}">
      <dgm:prSet phldrT="[Text]"/>
      <dgm:spPr/>
      <dgm:t>
        <a:bodyPr/>
        <a:lstStyle/>
        <a:p>
          <a:r>
            <a:rPr lang="en-US" dirty="0" smtClean="0"/>
            <a:t>Gain the score</a:t>
          </a:r>
          <a:endParaRPr lang="en-US" dirty="0"/>
        </a:p>
      </dgm:t>
    </dgm:pt>
    <dgm:pt modelId="{BFFCE849-A567-4D9D-B281-09FFDD6610B6}" type="parTrans" cxnId="{43BA003F-439A-454D-B432-90F0BD4D3994}">
      <dgm:prSet/>
      <dgm:spPr/>
      <dgm:t>
        <a:bodyPr/>
        <a:lstStyle/>
        <a:p>
          <a:endParaRPr lang="en-US"/>
        </a:p>
      </dgm:t>
    </dgm:pt>
    <dgm:pt modelId="{A5618EF2-05D5-49F4-939A-59005D1D4829}" type="sibTrans" cxnId="{43BA003F-439A-454D-B432-90F0BD4D3994}">
      <dgm:prSet/>
      <dgm:spPr/>
      <dgm:t>
        <a:bodyPr/>
        <a:lstStyle/>
        <a:p>
          <a:endParaRPr lang="en-US"/>
        </a:p>
      </dgm:t>
    </dgm:pt>
    <dgm:pt modelId="{18268205-5BEA-4A48-BC57-4386075CCD2A}">
      <dgm:prSet phldrT="[Text]"/>
      <dgm:spPr/>
      <dgm:t>
        <a:bodyPr/>
        <a:lstStyle/>
        <a:p>
          <a:r>
            <a:rPr lang="en-US" dirty="0" smtClean="0"/>
            <a:t>Select the word</a:t>
          </a:r>
        </a:p>
        <a:p>
          <a:r>
            <a:rPr lang="en-US" dirty="0" smtClean="0"/>
            <a:t>Fruits ,Color</a:t>
          </a:r>
        </a:p>
      </dgm:t>
    </dgm:pt>
    <dgm:pt modelId="{902E4EE4-AA44-4C81-B781-4088AA97EE2B}" type="sibTrans" cxnId="{DC98D0CF-6F06-4159-A126-703DECC7B78F}">
      <dgm:prSet/>
      <dgm:spPr/>
      <dgm:t>
        <a:bodyPr/>
        <a:lstStyle/>
        <a:p>
          <a:endParaRPr lang="en-US"/>
        </a:p>
      </dgm:t>
    </dgm:pt>
    <dgm:pt modelId="{D9D47752-B7D8-48C0-9956-FBF8AF382620}" type="parTrans" cxnId="{DC98D0CF-6F06-4159-A126-703DECC7B78F}">
      <dgm:prSet/>
      <dgm:spPr/>
      <dgm:t>
        <a:bodyPr/>
        <a:lstStyle/>
        <a:p>
          <a:endParaRPr lang="en-US"/>
        </a:p>
      </dgm:t>
    </dgm:pt>
    <dgm:pt modelId="{26A14437-59BD-4BCB-AC44-C0FBCD886D29}">
      <dgm:prSet phldrT="[Text]"/>
      <dgm:spPr>
        <a:solidFill>
          <a:schemeClr val="accent1">
            <a:hueOff val="0"/>
            <a:satOff val="0"/>
            <a:lumOff val="0"/>
            <a:alpha val="99000"/>
          </a:schemeClr>
        </a:solidFill>
      </dgm:spPr>
      <dgm:t>
        <a:bodyPr/>
        <a:lstStyle/>
        <a:p>
          <a:r>
            <a:rPr lang="en-US" dirty="0" smtClean="0"/>
            <a:t>Jump to next word</a:t>
          </a:r>
          <a:endParaRPr lang="en-US" dirty="0"/>
        </a:p>
      </dgm:t>
    </dgm:pt>
    <dgm:pt modelId="{37A89EF0-18F5-470C-A9E7-4B480B3A825A}" type="sibTrans" cxnId="{5B1E88CF-FB3F-47D6-AD55-E8B3E5196DCF}">
      <dgm:prSet/>
      <dgm:spPr/>
      <dgm:t>
        <a:bodyPr/>
        <a:lstStyle/>
        <a:p>
          <a:endParaRPr lang="en-US"/>
        </a:p>
      </dgm:t>
    </dgm:pt>
    <dgm:pt modelId="{3FCF44CF-B672-4FAD-91E8-96E6A4268A55}" type="parTrans" cxnId="{5B1E88CF-FB3F-47D6-AD55-E8B3E5196DCF}">
      <dgm:prSet/>
      <dgm:spPr/>
      <dgm:t>
        <a:bodyPr/>
        <a:lstStyle/>
        <a:p>
          <a:endParaRPr lang="en-US"/>
        </a:p>
      </dgm:t>
    </dgm:pt>
    <dgm:pt modelId="{27B5115F-F6B6-42B9-88A6-AF111E742576}" type="pres">
      <dgm:prSet presAssocID="{445A911B-DB61-4AB8-85FE-10C98AD6E67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FA3AF-8ED7-4413-A2C0-EBFAE437990F}" type="pres">
      <dgm:prSet presAssocID="{487180E8-3577-4270-A90D-204341A7C78A}" presName="root1" presStyleCnt="0"/>
      <dgm:spPr/>
    </dgm:pt>
    <dgm:pt modelId="{08ABDC59-F0B9-4019-9EEF-E706F3F293AF}" type="pres">
      <dgm:prSet presAssocID="{487180E8-3577-4270-A90D-204341A7C78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D364D0-674E-4156-A78D-1A7895FE31DA}" type="pres">
      <dgm:prSet presAssocID="{487180E8-3577-4270-A90D-204341A7C78A}" presName="level2hierChild" presStyleCnt="0"/>
      <dgm:spPr/>
    </dgm:pt>
    <dgm:pt modelId="{FC89B1D7-9079-4C32-AC7F-A0E5385E67C1}" type="pres">
      <dgm:prSet presAssocID="{04157F27-368C-4271-9E5B-3EF736FB701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78C8085-EA73-4B95-A35A-6BCBDB48487D}" type="pres">
      <dgm:prSet presAssocID="{04157F27-368C-4271-9E5B-3EF736FB701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8E7E8B8-B377-4A5C-B70E-ECF5D0D89CAF}" type="pres">
      <dgm:prSet presAssocID="{64AB947F-4976-41D7-9073-7F7FB70A1140}" presName="root2" presStyleCnt="0"/>
      <dgm:spPr/>
    </dgm:pt>
    <dgm:pt modelId="{135F3878-B2B1-4CFA-8BFF-F1B5B3830148}" type="pres">
      <dgm:prSet presAssocID="{64AB947F-4976-41D7-9073-7F7FB70A1140}" presName="LevelTwoTextNode" presStyleLbl="node2" presStyleIdx="0" presStyleCnt="2" custScaleY="799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DA2BE6-81BA-4D5C-8492-5148509C878A}" type="pres">
      <dgm:prSet presAssocID="{64AB947F-4976-41D7-9073-7F7FB70A1140}" presName="level3hierChild" presStyleCnt="0"/>
      <dgm:spPr/>
    </dgm:pt>
    <dgm:pt modelId="{7D30730D-1B08-4940-8F16-8B9B85871F34}" type="pres">
      <dgm:prSet presAssocID="{37A6E13A-B305-4D3F-958E-9C85F19C9C8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5B6754B-DCA9-439D-B2EB-9F011EE71582}" type="pres">
      <dgm:prSet presAssocID="{37A6E13A-B305-4D3F-958E-9C85F19C9C8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B37C005-7FC8-4A1E-9D99-971DC720188E}" type="pres">
      <dgm:prSet presAssocID="{5593EF45-3BAD-48EB-A4AB-F40352E16BCF}" presName="root2" presStyleCnt="0"/>
      <dgm:spPr/>
    </dgm:pt>
    <dgm:pt modelId="{4FBAE256-3A65-4457-9417-A6EA046047FC}" type="pres">
      <dgm:prSet presAssocID="{5593EF45-3BAD-48EB-A4AB-F40352E16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B81734-DD54-44A4-9AC8-C7EBDCEEB528}" type="pres">
      <dgm:prSet presAssocID="{5593EF45-3BAD-48EB-A4AB-F40352E16BCF}" presName="level3hierChild" presStyleCnt="0"/>
      <dgm:spPr/>
    </dgm:pt>
    <dgm:pt modelId="{6FCCEF44-45EC-4671-BD63-95393D606E43}" type="pres">
      <dgm:prSet presAssocID="{BFFCE849-A567-4D9D-B281-09FFDD6610B6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D734066-FAD3-4124-A4DD-FBC7B38DBC20}" type="pres">
      <dgm:prSet presAssocID="{BFFCE849-A567-4D9D-B281-09FFDD6610B6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BE53E82-3489-4DEF-8C13-C6C2698AD98F}" type="pres">
      <dgm:prSet presAssocID="{0D47B417-76A2-49D8-8848-000A6056DB67}" presName="root2" presStyleCnt="0"/>
      <dgm:spPr/>
    </dgm:pt>
    <dgm:pt modelId="{65D21FF1-4970-4ACF-96D1-D7470AE9903F}" type="pres">
      <dgm:prSet presAssocID="{0D47B417-76A2-49D8-8848-000A6056DB6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413FF6-0FB2-47F2-B761-0E869DCCDD04}" type="pres">
      <dgm:prSet presAssocID="{0D47B417-76A2-49D8-8848-000A6056DB67}" presName="level3hierChild" presStyleCnt="0"/>
      <dgm:spPr/>
    </dgm:pt>
    <dgm:pt modelId="{5A5F9602-3D14-4279-8F9E-84798B042F73}" type="pres">
      <dgm:prSet presAssocID="{D9D47752-B7D8-48C0-9956-FBF8AF38262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3AA8FC9-8287-40C2-AFF0-B636B2CEC5D1}" type="pres">
      <dgm:prSet presAssocID="{D9D47752-B7D8-48C0-9956-FBF8AF38262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8115F9F-C026-426C-A445-F1D0BB9CFC12}" type="pres">
      <dgm:prSet presAssocID="{18268205-5BEA-4A48-BC57-4386075CCD2A}" presName="root2" presStyleCnt="0"/>
      <dgm:spPr/>
    </dgm:pt>
    <dgm:pt modelId="{F5EF9868-97AE-49C7-A9BF-48F0B42397F3}" type="pres">
      <dgm:prSet presAssocID="{18268205-5BEA-4A48-BC57-4386075CCD2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EBA2A8-F1C8-41E6-A32A-F8DDBCC82D94}" type="pres">
      <dgm:prSet presAssocID="{18268205-5BEA-4A48-BC57-4386075CCD2A}" presName="level3hierChild" presStyleCnt="0"/>
      <dgm:spPr/>
    </dgm:pt>
    <dgm:pt modelId="{AC8157F5-002A-4EDA-9C2C-885A12DDBE85}" type="pres">
      <dgm:prSet presAssocID="{3FCF44CF-B672-4FAD-91E8-96E6A4268A55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3DCA772F-711E-45F9-BFFD-90F651A439AA}" type="pres">
      <dgm:prSet presAssocID="{3FCF44CF-B672-4FAD-91E8-96E6A4268A55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C1877EA-5D9A-40E5-AA02-AA11F2753F08}" type="pres">
      <dgm:prSet presAssocID="{26A14437-59BD-4BCB-AC44-C0FBCD886D29}" presName="root2" presStyleCnt="0"/>
      <dgm:spPr/>
    </dgm:pt>
    <dgm:pt modelId="{E8DA4AEE-C24C-45D2-8DD7-2491562E21E1}" type="pres">
      <dgm:prSet presAssocID="{26A14437-59BD-4BCB-AC44-C0FBCD886D2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C1A3D3-A97D-44B1-BEEC-72E38DFB8B0C}" type="pres">
      <dgm:prSet presAssocID="{26A14437-59BD-4BCB-AC44-C0FBCD886D29}" presName="level3hierChild" presStyleCnt="0"/>
      <dgm:spPr/>
    </dgm:pt>
  </dgm:ptLst>
  <dgm:cxnLst>
    <dgm:cxn modelId="{DC98D0CF-6F06-4159-A126-703DECC7B78F}" srcId="{487180E8-3577-4270-A90D-204341A7C78A}" destId="{18268205-5BEA-4A48-BC57-4386075CCD2A}" srcOrd="1" destOrd="0" parTransId="{D9D47752-B7D8-48C0-9956-FBF8AF382620}" sibTransId="{902E4EE4-AA44-4C81-B781-4088AA97EE2B}"/>
    <dgm:cxn modelId="{49C3980B-57BB-4994-9532-9181F90E4086}" type="presOf" srcId="{3FCF44CF-B672-4FAD-91E8-96E6A4268A55}" destId="{3DCA772F-711E-45F9-BFFD-90F651A439AA}" srcOrd="1" destOrd="0" presId="urn:microsoft.com/office/officeart/2005/8/layout/hierarchy2"/>
    <dgm:cxn modelId="{2B555FFC-B025-4E0A-90BF-1CD0E9177386}" type="presOf" srcId="{5593EF45-3BAD-48EB-A4AB-F40352E16BCF}" destId="{4FBAE256-3A65-4457-9417-A6EA046047FC}" srcOrd="0" destOrd="0" presId="urn:microsoft.com/office/officeart/2005/8/layout/hierarchy2"/>
    <dgm:cxn modelId="{73446EDE-45FE-46E1-8AE3-45043C42077C}" type="presOf" srcId="{18268205-5BEA-4A48-BC57-4386075CCD2A}" destId="{F5EF9868-97AE-49C7-A9BF-48F0B42397F3}" srcOrd="0" destOrd="0" presId="urn:microsoft.com/office/officeart/2005/8/layout/hierarchy2"/>
    <dgm:cxn modelId="{31FF83EE-515E-4A76-842B-F2CFC2E5BD09}" type="presOf" srcId="{26A14437-59BD-4BCB-AC44-C0FBCD886D29}" destId="{E8DA4AEE-C24C-45D2-8DD7-2491562E21E1}" srcOrd="0" destOrd="0" presId="urn:microsoft.com/office/officeart/2005/8/layout/hierarchy2"/>
    <dgm:cxn modelId="{06C00679-9382-4006-83C1-3086B3725D53}" srcId="{445A911B-DB61-4AB8-85FE-10C98AD6E670}" destId="{487180E8-3577-4270-A90D-204341A7C78A}" srcOrd="0" destOrd="0" parTransId="{AE05B9FE-351D-4670-BC18-F935236ED33C}" sibTransId="{8FEEC3EE-F6F5-4A61-85B0-853D4340B5CB}"/>
    <dgm:cxn modelId="{218740E2-B7EF-4FCB-9CAC-CB6399C42069}" srcId="{487180E8-3577-4270-A90D-204341A7C78A}" destId="{64AB947F-4976-41D7-9073-7F7FB70A1140}" srcOrd="0" destOrd="0" parTransId="{04157F27-368C-4271-9E5B-3EF736FB701C}" sibTransId="{1B85A0D4-B8C3-4586-9400-FD0381049420}"/>
    <dgm:cxn modelId="{676804A9-F674-4972-97C8-2672A4575FE6}" type="presOf" srcId="{BFFCE849-A567-4D9D-B281-09FFDD6610B6}" destId="{6FCCEF44-45EC-4671-BD63-95393D606E43}" srcOrd="0" destOrd="0" presId="urn:microsoft.com/office/officeart/2005/8/layout/hierarchy2"/>
    <dgm:cxn modelId="{A1927B8E-4A57-4FBF-8B1F-8E9D00CA80BD}" type="presOf" srcId="{37A6E13A-B305-4D3F-958E-9C85F19C9C84}" destId="{7D30730D-1B08-4940-8F16-8B9B85871F34}" srcOrd="0" destOrd="0" presId="urn:microsoft.com/office/officeart/2005/8/layout/hierarchy2"/>
    <dgm:cxn modelId="{FB0E672B-963E-4FF1-8273-1076A6A73903}" type="presOf" srcId="{487180E8-3577-4270-A90D-204341A7C78A}" destId="{08ABDC59-F0B9-4019-9EEF-E706F3F293AF}" srcOrd="0" destOrd="0" presId="urn:microsoft.com/office/officeart/2005/8/layout/hierarchy2"/>
    <dgm:cxn modelId="{FA134B72-3DF0-4E45-8FFF-C85EF1BC62B5}" srcId="{64AB947F-4976-41D7-9073-7F7FB70A1140}" destId="{5593EF45-3BAD-48EB-A4AB-F40352E16BCF}" srcOrd="0" destOrd="0" parTransId="{37A6E13A-B305-4D3F-958E-9C85F19C9C84}" sibTransId="{CCD6432B-DDD7-45B5-B503-2812B65E7127}"/>
    <dgm:cxn modelId="{9AA830AE-E189-4467-95F0-FD04AFF6208F}" type="presOf" srcId="{D9D47752-B7D8-48C0-9956-FBF8AF382620}" destId="{23AA8FC9-8287-40C2-AFF0-B636B2CEC5D1}" srcOrd="1" destOrd="0" presId="urn:microsoft.com/office/officeart/2005/8/layout/hierarchy2"/>
    <dgm:cxn modelId="{0AB3F8ED-3CCB-42A7-8253-B1732EC485E1}" type="presOf" srcId="{445A911B-DB61-4AB8-85FE-10C98AD6E670}" destId="{27B5115F-F6B6-42B9-88A6-AF111E742576}" srcOrd="0" destOrd="0" presId="urn:microsoft.com/office/officeart/2005/8/layout/hierarchy2"/>
    <dgm:cxn modelId="{511A0D72-F468-47D8-9327-BA1F1A5657C8}" type="presOf" srcId="{BFFCE849-A567-4D9D-B281-09FFDD6610B6}" destId="{3D734066-FAD3-4124-A4DD-FBC7B38DBC20}" srcOrd="1" destOrd="0" presId="urn:microsoft.com/office/officeart/2005/8/layout/hierarchy2"/>
    <dgm:cxn modelId="{3F1D7F9B-CAD9-419E-95B9-794FCD2D528C}" type="presOf" srcId="{0D47B417-76A2-49D8-8848-000A6056DB67}" destId="{65D21FF1-4970-4ACF-96D1-D7470AE9903F}" srcOrd="0" destOrd="0" presId="urn:microsoft.com/office/officeart/2005/8/layout/hierarchy2"/>
    <dgm:cxn modelId="{43BA003F-439A-454D-B432-90F0BD4D3994}" srcId="{64AB947F-4976-41D7-9073-7F7FB70A1140}" destId="{0D47B417-76A2-49D8-8848-000A6056DB67}" srcOrd="1" destOrd="0" parTransId="{BFFCE849-A567-4D9D-B281-09FFDD6610B6}" sibTransId="{A5618EF2-05D5-49F4-939A-59005D1D4829}"/>
    <dgm:cxn modelId="{28FCC70B-E72A-41CB-A166-8A31120DE701}" type="presOf" srcId="{37A6E13A-B305-4D3F-958E-9C85F19C9C84}" destId="{D5B6754B-DCA9-439D-B2EB-9F011EE71582}" srcOrd="1" destOrd="0" presId="urn:microsoft.com/office/officeart/2005/8/layout/hierarchy2"/>
    <dgm:cxn modelId="{085218EE-D766-43E7-9028-32F4ECDA9369}" type="presOf" srcId="{04157F27-368C-4271-9E5B-3EF736FB701C}" destId="{FC89B1D7-9079-4C32-AC7F-A0E5385E67C1}" srcOrd="0" destOrd="0" presId="urn:microsoft.com/office/officeart/2005/8/layout/hierarchy2"/>
    <dgm:cxn modelId="{4CFBF877-EDF6-4EE2-852A-39E1BC0A4553}" type="presOf" srcId="{D9D47752-B7D8-48C0-9956-FBF8AF382620}" destId="{5A5F9602-3D14-4279-8F9E-84798B042F73}" srcOrd="0" destOrd="0" presId="urn:microsoft.com/office/officeart/2005/8/layout/hierarchy2"/>
    <dgm:cxn modelId="{F494E41D-075F-4F37-AB97-24BB5A4A22B3}" type="presOf" srcId="{64AB947F-4976-41D7-9073-7F7FB70A1140}" destId="{135F3878-B2B1-4CFA-8BFF-F1B5B3830148}" srcOrd="0" destOrd="0" presId="urn:microsoft.com/office/officeart/2005/8/layout/hierarchy2"/>
    <dgm:cxn modelId="{EE956A9E-F979-4164-AAB8-31603D506F6D}" type="presOf" srcId="{04157F27-368C-4271-9E5B-3EF736FB701C}" destId="{378C8085-EA73-4B95-A35A-6BCBDB48487D}" srcOrd="1" destOrd="0" presId="urn:microsoft.com/office/officeart/2005/8/layout/hierarchy2"/>
    <dgm:cxn modelId="{902FCBF1-1572-44BE-A7F5-5D1B3D849A10}" type="presOf" srcId="{3FCF44CF-B672-4FAD-91E8-96E6A4268A55}" destId="{AC8157F5-002A-4EDA-9C2C-885A12DDBE85}" srcOrd="0" destOrd="0" presId="urn:microsoft.com/office/officeart/2005/8/layout/hierarchy2"/>
    <dgm:cxn modelId="{5B1E88CF-FB3F-47D6-AD55-E8B3E5196DCF}" srcId="{18268205-5BEA-4A48-BC57-4386075CCD2A}" destId="{26A14437-59BD-4BCB-AC44-C0FBCD886D29}" srcOrd="0" destOrd="0" parTransId="{3FCF44CF-B672-4FAD-91E8-96E6A4268A55}" sibTransId="{37A89EF0-18F5-470C-A9E7-4B480B3A825A}"/>
    <dgm:cxn modelId="{A296407D-E517-4412-B700-833B9FCDFD45}" type="presParOf" srcId="{27B5115F-F6B6-42B9-88A6-AF111E742576}" destId="{E0EFA3AF-8ED7-4413-A2C0-EBFAE437990F}" srcOrd="0" destOrd="0" presId="urn:microsoft.com/office/officeart/2005/8/layout/hierarchy2"/>
    <dgm:cxn modelId="{207DB1AD-724F-4501-9EF9-24CEFE4AA3D0}" type="presParOf" srcId="{E0EFA3AF-8ED7-4413-A2C0-EBFAE437990F}" destId="{08ABDC59-F0B9-4019-9EEF-E706F3F293AF}" srcOrd="0" destOrd="0" presId="urn:microsoft.com/office/officeart/2005/8/layout/hierarchy2"/>
    <dgm:cxn modelId="{AD28D9D0-3AAF-4C1A-B768-B8C5314FC5F8}" type="presParOf" srcId="{E0EFA3AF-8ED7-4413-A2C0-EBFAE437990F}" destId="{0BD364D0-674E-4156-A78D-1A7895FE31DA}" srcOrd="1" destOrd="0" presId="urn:microsoft.com/office/officeart/2005/8/layout/hierarchy2"/>
    <dgm:cxn modelId="{60606DA3-1E3B-4985-A4C8-C66873D04626}" type="presParOf" srcId="{0BD364D0-674E-4156-A78D-1A7895FE31DA}" destId="{FC89B1D7-9079-4C32-AC7F-A0E5385E67C1}" srcOrd="0" destOrd="0" presId="urn:microsoft.com/office/officeart/2005/8/layout/hierarchy2"/>
    <dgm:cxn modelId="{9D83DCE1-3FD0-490F-824C-C379AA026C93}" type="presParOf" srcId="{FC89B1D7-9079-4C32-AC7F-A0E5385E67C1}" destId="{378C8085-EA73-4B95-A35A-6BCBDB48487D}" srcOrd="0" destOrd="0" presId="urn:microsoft.com/office/officeart/2005/8/layout/hierarchy2"/>
    <dgm:cxn modelId="{C475940A-3B83-4FA7-AB72-9DEA1D76E7FE}" type="presParOf" srcId="{0BD364D0-674E-4156-A78D-1A7895FE31DA}" destId="{28E7E8B8-B377-4A5C-B70E-ECF5D0D89CAF}" srcOrd="1" destOrd="0" presId="urn:microsoft.com/office/officeart/2005/8/layout/hierarchy2"/>
    <dgm:cxn modelId="{3FD4D443-EC7B-40D4-BCF6-890185A5831F}" type="presParOf" srcId="{28E7E8B8-B377-4A5C-B70E-ECF5D0D89CAF}" destId="{135F3878-B2B1-4CFA-8BFF-F1B5B3830148}" srcOrd="0" destOrd="0" presId="urn:microsoft.com/office/officeart/2005/8/layout/hierarchy2"/>
    <dgm:cxn modelId="{B18E5EFC-C527-4F0C-9A1D-849CC7FF859A}" type="presParOf" srcId="{28E7E8B8-B377-4A5C-B70E-ECF5D0D89CAF}" destId="{5DDA2BE6-81BA-4D5C-8492-5148509C878A}" srcOrd="1" destOrd="0" presId="urn:microsoft.com/office/officeart/2005/8/layout/hierarchy2"/>
    <dgm:cxn modelId="{2F1EF67D-4C31-474B-9ECF-4BA061307834}" type="presParOf" srcId="{5DDA2BE6-81BA-4D5C-8492-5148509C878A}" destId="{7D30730D-1B08-4940-8F16-8B9B85871F34}" srcOrd="0" destOrd="0" presId="urn:microsoft.com/office/officeart/2005/8/layout/hierarchy2"/>
    <dgm:cxn modelId="{F8ECFF05-E840-49BF-A563-94A33DD4799C}" type="presParOf" srcId="{7D30730D-1B08-4940-8F16-8B9B85871F34}" destId="{D5B6754B-DCA9-439D-B2EB-9F011EE71582}" srcOrd="0" destOrd="0" presId="urn:microsoft.com/office/officeart/2005/8/layout/hierarchy2"/>
    <dgm:cxn modelId="{DA75AD83-DF80-4638-AEDD-B3C6BDF48610}" type="presParOf" srcId="{5DDA2BE6-81BA-4D5C-8492-5148509C878A}" destId="{CB37C005-7FC8-4A1E-9D99-971DC720188E}" srcOrd="1" destOrd="0" presId="urn:microsoft.com/office/officeart/2005/8/layout/hierarchy2"/>
    <dgm:cxn modelId="{BAC81F90-C4E9-4C76-941C-8564841FC107}" type="presParOf" srcId="{CB37C005-7FC8-4A1E-9D99-971DC720188E}" destId="{4FBAE256-3A65-4457-9417-A6EA046047FC}" srcOrd="0" destOrd="0" presId="urn:microsoft.com/office/officeart/2005/8/layout/hierarchy2"/>
    <dgm:cxn modelId="{4E0C3319-072C-4AE4-84A2-435B9C221F02}" type="presParOf" srcId="{CB37C005-7FC8-4A1E-9D99-971DC720188E}" destId="{30B81734-DD54-44A4-9AC8-C7EBDCEEB528}" srcOrd="1" destOrd="0" presId="urn:microsoft.com/office/officeart/2005/8/layout/hierarchy2"/>
    <dgm:cxn modelId="{39BC1009-F29A-4723-A42A-AA4D65E601CE}" type="presParOf" srcId="{5DDA2BE6-81BA-4D5C-8492-5148509C878A}" destId="{6FCCEF44-45EC-4671-BD63-95393D606E43}" srcOrd="2" destOrd="0" presId="urn:microsoft.com/office/officeart/2005/8/layout/hierarchy2"/>
    <dgm:cxn modelId="{CFBECB73-C34A-4478-825F-03E7C81A15C0}" type="presParOf" srcId="{6FCCEF44-45EC-4671-BD63-95393D606E43}" destId="{3D734066-FAD3-4124-A4DD-FBC7B38DBC20}" srcOrd="0" destOrd="0" presId="urn:microsoft.com/office/officeart/2005/8/layout/hierarchy2"/>
    <dgm:cxn modelId="{B197841F-4243-4DC2-A0C0-67124D53EC44}" type="presParOf" srcId="{5DDA2BE6-81BA-4D5C-8492-5148509C878A}" destId="{9BE53E82-3489-4DEF-8C13-C6C2698AD98F}" srcOrd="3" destOrd="0" presId="urn:microsoft.com/office/officeart/2005/8/layout/hierarchy2"/>
    <dgm:cxn modelId="{757F6901-C055-47F5-8211-41FE2066E05F}" type="presParOf" srcId="{9BE53E82-3489-4DEF-8C13-C6C2698AD98F}" destId="{65D21FF1-4970-4ACF-96D1-D7470AE9903F}" srcOrd="0" destOrd="0" presId="urn:microsoft.com/office/officeart/2005/8/layout/hierarchy2"/>
    <dgm:cxn modelId="{16ECBA9C-69CE-4174-81B1-F538B1F54E2E}" type="presParOf" srcId="{9BE53E82-3489-4DEF-8C13-C6C2698AD98F}" destId="{20413FF6-0FB2-47F2-B761-0E869DCCDD04}" srcOrd="1" destOrd="0" presId="urn:microsoft.com/office/officeart/2005/8/layout/hierarchy2"/>
    <dgm:cxn modelId="{18977428-1CC4-4A6D-A32A-B1E64E22F87A}" type="presParOf" srcId="{0BD364D0-674E-4156-A78D-1A7895FE31DA}" destId="{5A5F9602-3D14-4279-8F9E-84798B042F73}" srcOrd="2" destOrd="0" presId="urn:microsoft.com/office/officeart/2005/8/layout/hierarchy2"/>
    <dgm:cxn modelId="{DAAF1C64-F360-4249-A6AA-83E335A26211}" type="presParOf" srcId="{5A5F9602-3D14-4279-8F9E-84798B042F73}" destId="{23AA8FC9-8287-40C2-AFF0-B636B2CEC5D1}" srcOrd="0" destOrd="0" presId="urn:microsoft.com/office/officeart/2005/8/layout/hierarchy2"/>
    <dgm:cxn modelId="{0B61C818-F66D-458D-9C93-375CA36B3A18}" type="presParOf" srcId="{0BD364D0-674E-4156-A78D-1A7895FE31DA}" destId="{A8115F9F-C026-426C-A445-F1D0BB9CFC12}" srcOrd="3" destOrd="0" presId="urn:microsoft.com/office/officeart/2005/8/layout/hierarchy2"/>
    <dgm:cxn modelId="{317B80CB-110D-4CFE-AC90-58A9EE0D4FDC}" type="presParOf" srcId="{A8115F9F-C026-426C-A445-F1D0BB9CFC12}" destId="{F5EF9868-97AE-49C7-A9BF-48F0B42397F3}" srcOrd="0" destOrd="0" presId="urn:microsoft.com/office/officeart/2005/8/layout/hierarchy2"/>
    <dgm:cxn modelId="{E18D1FAF-D138-4B80-94D3-4EF8DB3B1ADA}" type="presParOf" srcId="{A8115F9F-C026-426C-A445-F1D0BB9CFC12}" destId="{73EBA2A8-F1C8-41E6-A32A-F8DDBCC82D94}" srcOrd="1" destOrd="0" presId="urn:microsoft.com/office/officeart/2005/8/layout/hierarchy2"/>
    <dgm:cxn modelId="{9E05BDB5-BB8C-4B3B-BF27-D98E178FFCD6}" type="presParOf" srcId="{73EBA2A8-F1C8-41E6-A32A-F8DDBCC82D94}" destId="{AC8157F5-002A-4EDA-9C2C-885A12DDBE85}" srcOrd="0" destOrd="0" presId="urn:microsoft.com/office/officeart/2005/8/layout/hierarchy2"/>
    <dgm:cxn modelId="{0820AA97-0B83-4597-8241-F9359AF2F5C7}" type="presParOf" srcId="{AC8157F5-002A-4EDA-9C2C-885A12DDBE85}" destId="{3DCA772F-711E-45F9-BFFD-90F651A439AA}" srcOrd="0" destOrd="0" presId="urn:microsoft.com/office/officeart/2005/8/layout/hierarchy2"/>
    <dgm:cxn modelId="{B35A8F63-367F-46D6-B918-EFD57F4AB2E1}" type="presParOf" srcId="{73EBA2A8-F1C8-41E6-A32A-F8DDBCC82D94}" destId="{7C1877EA-5D9A-40E5-AA02-AA11F2753F08}" srcOrd="1" destOrd="0" presId="urn:microsoft.com/office/officeart/2005/8/layout/hierarchy2"/>
    <dgm:cxn modelId="{4FDA872D-6542-474F-A6E1-297F7D6ED6A7}" type="presParOf" srcId="{7C1877EA-5D9A-40E5-AA02-AA11F2753F08}" destId="{E8DA4AEE-C24C-45D2-8DD7-2491562E21E1}" srcOrd="0" destOrd="0" presId="urn:microsoft.com/office/officeart/2005/8/layout/hierarchy2"/>
    <dgm:cxn modelId="{2809C895-8AA5-49A0-ADA4-BDBB5BDDCBAA}" type="presParOf" srcId="{7C1877EA-5D9A-40E5-AA02-AA11F2753F08}" destId="{FAC1A3D3-A97D-44B1-BEEC-72E38DFB8B0C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>
    <p:dissolv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21" y="1729292"/>
            <a:ext cx="2490158" cy="9275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65275" y="4185451"/>
            <a:ext cx="4261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endParaRPr lang="en-IN" sz="1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AMIT KESHARI</a:t>
            </a:r>
            <a:endParaRPr lang="en-US" sz="1600" dirty="0" smtClean="0"/>
          </a:p>
          <a:p>
            <a:pPr algn="ctr"/>
            <a:endParaRPr lang="en-IN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E9A0FF5-78B0-4B99-8F42-43848F87CE8D}"/>
              </a:ext>
            </a:extLst>
          </p:cNvPr>
          <p:cNvSpPr/>
          <p:nvPr/>
        </p:nvSpPr>
        <p:spPr>
          <a:xfrm>
            <a:off x="2835662" y="115583"/>
            <a:ext cx="65206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MCA </a:t>
            </a:r>
            <a:r>
              <a:rPr lang="en-U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2022-2023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2C289B0-0171-4F49-BB9B-CEBFE751F109}"/>
              </a:ext>
            </a:extLst>
          </p:cNvPr>
          <p:cNvSpPr/>
          <p:nvPr/>
        </p:nvSpPr>
        <p:spPr>
          <a:xfrm>
            <a:off x="640478" y="867860"/>
            <a:ext cx="109110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Jumble Word Game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3433B5-EA5E-49D7-9222-CB06BCFFFF28}"/>
              </a:ext>
            </a:extLst>
          </p:cNvPr>
          <p:cNvSpPr txBox="1"/>
          <p:nvPr/>
        </p:nvSpPr>
        <p:spPr>
          <a:xfrm>
            <a:off x="2561211" y="2871899"/>
            <a:ext cx="7069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Nidhi Kumari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SBU210925]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Sweta Kumari [SBU210863]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52DD3A-DDB2-49DE-8601-9A0086F5C225}"/>
              </a:ext>
            </a:extLst>
          </p:cNvPr>
          <p:cNvSpPr txBox="1"/>
          <p:nvPr/>
        </p:nvSpPr>
        <p:spPr>
          <a:xfrm>
            <a:off x="2076855" y="5746820"/>
            <a:ext cx="80382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Sarala Birla University, Ranchi, Jharkhand 835103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0500504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Working Principle of the Portal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3:- Then select particular section then you will go on that word world and start to play game.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(28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78" y="2204925"/>
            <a:ext cx="5178804" cy="35984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155965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Working Principle of the Portal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4:- If you correct the given following  jumble word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you have got score ,which you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in next step .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29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59" y="2384373"/>
            <a:ext cx="5280644" cy="35592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15596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Working Principle of the Portal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5:- If you don’t know answer then you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your score on to see the answer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each answer there will be 5points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score is decrease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(29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928" y="2667730"/>
            <a:ext cx="5395798" cy="37151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15596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get many option here:-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7106"/>
            <a:ext cx="8596668" cy="50650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You can practice your article</a:t>
            </a:r>
          </a:p>
          <a:p>
            <a:pPr>
              <a:buNone/>
            </a:pPr>
            <a:r>
              <a:rPr lang="en-US" dirty="0" smtClean="0"/>
              <a:t>              APPLE = AN APPLE</a:t>
            </a:r>
          </a:p>
          <a:p>
            <a:pPr>
              <a:buNone/>
            </a:pPr>
            <a:r>
              <a:rPr lang="en-US" dirty="0" smtClean="0"/>
              <a:t>              CAR = A CAR</a:t>
            </a:r>
          </a:p>
          <a:p>
            <a:pPr>
              <a:buNone/>
            </a:pPr>
            <a:r>
              <a:rPr lang="en-US" dirty="0" smtClean="0"/>
              <a:t>              EGG= AN EGG  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(29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8" y="2553423"/>
            <a:ext cx="4598893" cy="261921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get many option here:-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497106"/>
            <a:ext cx="8843696" cy="50650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You can also check your general knowledge</a:t>
            </a:r>
          </a:p>
          <a:p>
            <a:pPr lvl="0">
              <a:buNone/>
            </a:pPr>
            <a:r>
              <a:rPr lang="en-US" dirty="0" smtClean="0"/>
              <a:t>          National flower = Lotus</a:t>
            </a:r>
          </a:p>
          <a:p>
            <a:pPr lvl="0">
              <a:buNone/>
            </a:pPr>
            <a:r>
              <a:rPr lang="en-US" dirty="0" smtClean="0"/>
              <a:t>          National bird = Peacock</a:t>
            </a:r>
          </a:p>
          <a:p>
            <a:pPr lvl="0">
              <a:buNone/>
            </a:pPr>
            <a:r>
              <a:rPr lang="en-US" dirty="0" smtClean="0"/>
              <a:t>          National fruit = Mango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Screenshot (29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27" y="2334630"/>
            <a:ext cx="5126842" cy="356414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get many option here:-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6423"/>
            <a:ext cx="8596668" cy="50650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You can practice your sentence here</a:t>
            </a:r>
          </a:p>
          <a:p>
            <a:pPr lvl="0">
              <a:buNone/>
            </a:pPr>
            <a:r>
              <a:rPr lang="en-US" dirty="0" smtClean="0"/>
              <a:t>          Is here my pen= Here is my pen.</a:t>
            </a:r>
          </a:p>
          <a:p>
            <a:pPr lvl="0">
              <a:buNone/>
            </a:pPr>
            <a:r>
              <a:rPr lang="en-US" dirty="0" smtClean="0"/>
              <a:t>          Going to market am I = I am going to market.</a:t>
            </a:r>
          </a:p>
          <a:p>
            <a:pPr lvl="0">
              <a:buNone/>
            </a:pPr>
            <a:r>
              <a:rPr lang="en-US" dirty="0" smtClean="0"/>
              <a:t>          My car is this= This is my car.</a:t>
            </a:r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Screenshot (29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471" y="3030071"/>
            <a:ext cx="4901460" cy="337477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Learning new words and understanding</a:t>
            </a:r>
          </a:p>
          <a:p>
            <a:pPr>
              <a:buNone/>
            </a:pPr>
            <a:r>
              <a:rPr lang="en-US" dirty="0" smtClean="0"/>
              <a:t>     Students can learn new words and understand the meaning of these words through the game ,improving overall reading comprehension skills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Practicing </a:t>
            </a:r>
            <a:r>
              <a:rPr lang="en-US" b="1" dirty="0" smtClean="0"/>
              <a:t>word recognition and </a:t>
            </a:r>
            <a:r>
              <a:rPr lang="en-US" b="1" dirty="0" smtClean="0"/>
              <a:t>meaning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Building  vocabulary through an engaging game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The jumble words game final project encourages students to learn new words and build their vocabulary by engaging in an entertaining game.</a:t>
            </a:r>
          </a:p>
          <a:p>
            <a:r>
              <a:rPr lang="en-US" b="1" dirty="0" smtClean="0"/>
              <a:t>Developing an understanding of word relationships</a:t>
            </a:r>
          </a:p>
          <a:p>
            <a:pPr>
              <a:buNone/>
            </a:pPr>
            <a:r>
              <a:rPr lang="en-US" dirty="0" smtClean="0"/>
              <a:t>     It helps to related the words to another by providing a visual representation of the words they are learning.</a:t>
            </a:r>
          </a:p>
          <a:p>
            <a:r>
              <a:rPr lang="en-US" b="1" dirty="0" smtClean="0"/>
              <a:t>Improving spelling and pronunciation</a:t>
            </a:r>
          </a:p>
          <a:p>
            <a:pPr>
              <a:buNone/>
            </a:pPr>
            <a:r>
              <a:rPr lang="en-US" dirty="0" smtClean="0"/>
              <a:t>     The jumble words helps to improve their spelling and pronunciation of the words they are learning.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algn="just">
              <a:lnSpc>
                <a:spcPct val="3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 https:www.grammarly.com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  https://www.sciencekids.co.nz/quizzes/wordscrambles/earth.html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5596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91235" y="2365451"/>
            <a:ext cx="88622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You……!</a:t>
            </a:r>
          </a:p>
        </p:txBody>
      </p:sp>
    </p:spTree>
    <p:extLst>
      <p:ext uri="{BB962C8B-B14F-4D97-AF65-F5344CB8AC3E}">
        <p14:creationId xmlns="" xmlns:p14="http://schemas.microsoft.com/office/powerpoint/2010/main" val="22686136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Jumble Words Game?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jumble word is a type of word puzzle in which a</a:t>
            </a:r>
          </a:p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of  scrambled letters must be rearranged </a:t>
            </a:r>
          </a:p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from a meaningful word or phrase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4" name="Picture 3" descr="apps.50973.9007199266280225.d53e5678-bb50-45a9-8732-a6e244ad942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70" y="3290046"/>
            <a:ext cx="2339228" cy="233922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934"/>
            <a:ext cx="8596668" cy="64046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076" y="975415"/>
            <a:ext cx="9751456" cy="4919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Jumbles Words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Components of the Project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of the Portal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75770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5" y="409950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Playing Jumble Words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When players are trying to make words out of jumbled letters ,it helps them to identify and learn new words, there by enhancing their vocabulary.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focus and concentration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Playing jumble words requires players to concentrate and focus in order to figure out the correct words which helps increase their focus and concentration levels.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learning fun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Jumble words is an interactive and engaging game that makes learning fun and enjoyable.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 collaboration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encourages collaboration among the players as they work together to figure out the rights words.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55965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92500"/>
          </a:bodyPr>
          <a:lstStyle/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jumble word is a type of word puzzle in which a set of  scrambled letters must be rearranged to from a meaningful word or phrase.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Jumble words are made up of a set of scrambled letters that must be rearranged to from a meaningful word or phrase.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1. TAR =ART  2. ONCEMTOPARRY=CONTEMPORARY 3. HIPIPLPNIES= PHILIPPINES 4. ISHOTRY=HISTORY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55965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JUMBLED LETTERS CHALLENGE 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Motivation and their vocabulary mastery, it also helps students to understand the text while reading. 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Using jumble letters technique in teaching and learning language is important especially in junior high school because it will not focuses on memorizing but remembering and practicing.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teacher will let the students discover the words behind the jumbled letters.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1. TAR =ART  2. ONCEMTOPARRY=CONTEMPORARY  3. HIPIPLPNIES= PHILIPPINES  4. ISHOTRY=HISTORY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*What can be the topic from the words revealed in the challenge?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5596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SYSTEM REQUIRMENT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 </a:t>
            </a:r>
            <a:endParaRPr lang="en-US" dirty="0" smtClean="0"/>
          </a:p>
          <a:p>
            <a:r>
              <a:rPr lang="en-US" b="1" u="sng" dirty="0" smtClean="0"/>
              <a:t>HARDWARE</a:t>
            </a:r>
            <a:endParaRPr lang="en-US" dirty="0" smtClean="0"/>
          </a:p>
          <a:p>
            <a:r>
              <a:rPr lang="en-US" dirty="0" smtClean="0"/>
              <a:t>RAM </a:t>
            </a:r>
            <a:r>
              <a:rPr lang="en-US" dirty="0" smtClean="0"/>
              <a:t>:   </a:t>
            </a:r>
            <a:r>
              <a:rPr lang="en-US" dirty="0" smtClean="0"/>
              <a:t>                      4GB</a:t>
            </a:r>
          </a:p>
          <a:p>
            <a:r>
              <a:rPr lang="en-US" dirty="0" smtClean="0"/>
              <a:t>Processor:        		</a:t>
            </a:r>
            <a:r>
              <a:rPr lang="en-US" dirty="0" smtClean="0"/>
              <a:t>I</a:t>
            </a:r>
            <a:r>
              <a:rPr lang="en-US" dirty="0" smtClean="0"/>
              <a:t>ntel i3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SOFTWARE REQUIRMENT</a:t>
            </a:r>
            <a:endParaRPr lang="en-US" dirty="0" smtClean="0"/>
          </a:p>
          <a:p>
            <a:r>
              <a:rPr lang="en-US" dirty="0" smtClean="0"/>
              <a:t>OPERATING SYSTEM :  Window 10/ Window 11</a:t>
            </a:r>
          </a:p>
          <a:p>
            <a:r>
              <a:rPr lang="en-US" dirty="0" smtClean="0"/>
              <a:t>CODING LANGUAGE:   python</a:t>
            </a:r>
          </a:p>
          <a:p>
            <a:r>
              <a:rPr lang="en-US" dirty="0" smtClean="0"/>
              <a:t>EDITOR:                     VS CODE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55965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CHAT OF JUMBLE WORD GAME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05435" y="2474259"/>
          <a:ext cx="8104094" cy="3254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Working Principle of the Portal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Step 1:- You have to open the program where you get </a:t>
            </a:r>
            <a:r>
              <a:rPr lang="en-US" b="1" dirty="0" smtClean="0"/>
              <a:t>JUMBLED WORD GAME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Step 2:- Select the given option which you want to like play with word 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lnSpc>
                <a:spcPct val="300000"/>
              </a:lnSpc>
              <a:buNone/>
            </a:pPr>
            <a:r>
              <a:rPr lang="en-US" dirty="0" smtClean="0"/>
              <a:t> 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28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3" y="2088777"/>
            <a:ext cx="3995138" cy="3908612"/>
          </a:xfrm>
          <a:prstGeom prst="rect">
            <a:avLst/>
          </a:prstGeom>
        </p:spPr>
      </p:pic>
      <p:pic>
        <p:nvPicPr>
          <p:cNvPr id="7" name="Picture 6" descr="Screenshot (28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04" y="2129437"/>
            <a:ext cx="3899220" cy="390166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903694" y="3935505"/>
            <a:ext cx="121023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155965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</TotalTime>
  <Words>720</Words>
  <Application>Microsoft Office PowerPoint</Application>
  <PresentationFormat>Custom</PresentationFormat>
  <Paragraphs>160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Slide 1</vt:lpstr>
      <vt:lpstr>What is a Jumble Words Game?</vt:lpstr>
      <vt:lpstr>Content</vt:lpstr>
      <vt:lpstr>Benefits of Playing Jumble Words</vt:lpstr>
      <vt:lpstr>Introduction</vt:lpstr>
      <vt:lpstr>Motivation</vt:lpstr>
      <vt:lpstr>Requirement Specification </vt:lpstr>
      <vt:lpstr>FLOW CHAT OF JUMBLE WORD GAME</vt:lpstr>
      <vt:lpstr>Basic Working Principle of the Portal </vt:lpstr>
      <vt:lpstr>Basic Working Principle of the Portal</vt:lpstr>
      <vt:lpstr>Basic Working Principle of the Portal</vt:lpstr>
      <vt:lpstr>Basic Working Principle of the Portal</vt:lpstr>
      <vt:lpstr>You will get many option here:-</vt:lpstr>
      <vt:lpstr>You will get many option here:-</vt:lpstr>
      <vt:lpstr>You will get many option here:-</vt:lpstr>
      <vt:lpstr>Conclusion</vt:lpstr>
      <vt:lpstr> Future Work</vt:lpstr>
      <vt:lpstr>Reference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SINGH</dc:creator>
  <cp:lastModifiedBy>USER</cp:lastModifiedBy>
  <cp:revision>180</cp:revision>
  <dcterms:created xsi:type="dcterms:W3CDTF">2021-06-29T05:43:00Z</dcterms:created>
  <dcterms:modified xsi:type="dcterms:W3CDTF">2023-06-09T09:11:13Z</dcterms:modified>
</cp:coreProperties>
</file>