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70" r:id="rId5"/>
    <p:sldId id="264" r:id="rId6"/>
    <p:sldId id="271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6FF49B-EAF3-4B57-B924-C1639E90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1167188"/>
            <a:ext cx="8230313" cy="4523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3EE94-B275-4E98-952B-816D89A73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8" t="23128" r="13399" b="10000"/>
          <a:stretch/>
        </p:blipFill>
        <p:spPr>
          <a:xfrm>
            <a:off x="129374" y="643179"/>
            <a:ext cx="8885249" cy="57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1A864-F23E-4A16-BC2A-CD66EFF56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7" t="23723" r="11264" b="35372"/>
          <a:stretch/>
        </p:blipFill>
        <p:spPr>
          <a:xfrm>
            <a:off x="-1" y="555018"/>
            <a:ext cx="9223899" cy="41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4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59365-222E-479F-8B0F-23B3ED3B7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3" t="23377" r="13301" b="11381"/>
          <a:stretch/>
        </p:blipFill>
        <p:spPr>
          <a:xfrm>
            <a:off x="20963" y="493150"/>
            <a:ext cx="9123037" cy="55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2CF63D-2457-4AAC-9C3E-D45288EB5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6" t="22859" r="13204" b="10518"/>
          <a:stretch/>
        </p:blipFill>
        <p:spPr>
          <a:xfrm>
            <a:off x="221942" y="497150"/>
            <a:ext cx="8780015" cy="58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8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369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6</cp:revision>
  <dcterms:created xsi:type="dcterms:W3CDTF">2015-11-14T12:07:48Z</dcterms:created>
  <dcterms:modified xsi:type="dcterms:W3CDTF">2021-03-26T07:42:51Z</dcterms:modified>
</cp:coreProperties>
</file>