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4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F40F-0408-4F89-8C42-BA0EF8360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F3858-9A56-43E1-9656-07E0050C5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AE9C7-FE3D-411E-815F-6127415D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5FDCB-AC41-4D98-B564-D2597B9C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91286-575B-4523-B339-438CA3C2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AF499-A865-4E65-8650-21C9745A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D5A15E-DD48-4E3C-B55B-7EF0CBBC8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8B4D0-853D-41E9-B4F7-207C24D7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B44251-864D-4ED3-8B37-0EECB777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5F5BE-0486-47D9-8006-1C69D313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6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FF64CC-BEB9-441C-8B4D-6550BE50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25BB9-89C6-44CB-BB62-424EF8CA5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78D0D-0FDE-41BD-B637-0A74CC80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3D35D-94F0-434D-AC8B-3D75023B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6ADE1-2BA3-4810-98A9-2A28F595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3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23935" y="5958766"/>
            <a:ext cx="5649816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2967" y="5507566"/>
            <a:ext cx="902404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979744776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r>
              <a:rPr lang="fr-FR" dirty="0"/>
              <a:t>Quatrième niveau</a:t>
            </a:r>
          </a:p>
          <a:p>
            <a:pPr marL="535504" marR="0" lvl="1" indent="-535504" algn="l" defTabSz="6857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/>
              <a:t>Cinquième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496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03212484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 marL="380990" indent="-380990">
              <a:lnSpc>
                <a:spcPct val="90000"/>
              </a:lnSpc>
              <a:spcAft>
                <a:spcPts val="1067"/>
              </a:spcAft>
              <a:buFont typeface="Wingdings" panose="05000000000000000000" pitchFamily="2" charset="2"/>
              <a:buChar char="Ø"/>
              <a:defRPr sz="1867">
                <a:latin typeface="Helvetica 75 Bold" panose="020B0804020202020204" pitchFamily="34" charset="0"/>
              </a:defRPr>
            </a:lvl3pPr>
            <a:lvl4pPr marL="361942" indent="-179913">
              <a:lnSpc>
                <a:spcPct val="90000"/>
              </a:lnSpc>
              <a:spcAft>
                <a:spcPts val="1067"/>
              </a:spcAft>
              <a:buFont typeface="Wingdings" panose="05000000000000000000" pitchFamily="2" charset="2"/>
              <a:buChar char="§"/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1662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808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793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227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940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6BAC4-E1D0-44E0-9F67-AA27EC7D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2A9BB-99FF-4712-99A4-0AD08548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660A9-9A23-48BC-B64B-EF106CF5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24CC2-A55D-4FD2-9F23-34EFA03F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1FB0F-FB29-4F59-B9EF-7003FE32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0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3510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2" y="357719"/>
            <a:ext cx="6437997" cy="306916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333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34300" y="355602"/>
            <a:ext cx="4038600" cy="4538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250" y="3605525"/>
            <a:ext cx="6441580" cy="128820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241294" indent="-241294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542386" indent="-254394" algn="l">
              <a:spcBef>
                <a:spcPts val="448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791980" indent="-230394" algn="l">
              <a:spcBef>
                <a:spcPts val="32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1065573" indent="-254394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8048" y="5645152"/>
            <a:ext cx="817033" cy="817033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629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4B5E-FDCA-4F39-9CD0-B605053B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FB105-4378-4B7A-B049-EACDB873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6D8C2-8FC0-48EA-A67A-D945A3C6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858040-C5CC-4F51-A7F4-F2CFAB37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A6234-5D3E-4E0D-9330-FE67F4C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ED58-8875-4488-853A-4DDBCD35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36C6C-EB38-411D-B706-02D35053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2930D9-AAE2-4725-B259-3AC0BC63C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387B5A-C903-46F3-82A5-E381CB6C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840DFE-AFDD-476D-BB97-F51744D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17715D-7C2A-40F2-9AE1-AD246B6A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C2C8D-F8A7-41CE-BAC7-52C1A73F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21800-042D-401B-88EA-CD9B39B1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FE4F86-466A-4ECB-945E-847F0B796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AB4DA1-AD65-4E10-8DDC-1ECF839D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FA2DA9-EB82-4C55-85A2-625DF972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1BC3D9-5A18-4A62-8FB5-A739B3FF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1882DE-6855-4860-95A4-9C8E11F3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CDB4E4-D198-4917-8043-D395F4C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6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95BC4-4232-440C-8AEE-F1C46D84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49308C-D4FE-4591-96D1-45B5502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D6E62D-867C-46F9-B3EC-29DED687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DBD0B4-BE70-4A79-98B5-BDBA290B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FD87EE-4D60-4AED-AFB7-65D7CBD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C8CA25-D89E-4B6F-812E-CBA3CD27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1C09BE-43C0-4178-A036-F73C7FE9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2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E578F-B0E3-48BF-A568-5197190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A255B-748C-4864-A6DB-5A865300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95095E-A50E-4ED2-8492-AB0C15756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8B7CE-3942-4B63-9EA0-9F5BE183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50B26-CCE3-4A45-8A98-F2408ADF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0BD24-E838-454D-8275-4F14A361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90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87303-740E-4A2C-ACA5-74950262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D2412-31BA-45F0-9013-30BE46E7F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8A3BA3-5075-4086-B948-98AE91D3C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3436D-44F8-40CA-9554-A3824D7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A653F-4E38-455E-9EAC-ED651F80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E99DFF-B7D3-45C0-89B3-52BF59DF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800463-B148-42C4-B3B4-380329BE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9C2E4E-F4B7-4EAE-BD70-A6528B8A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38A8D-E03D-4EEA-9D37-08461247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4805-614B-48A1-9AB6-26C0A0670771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FD6BC-D59B-4BC1-875A-20D8A1A31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EBD2C-B205-469F-B677-CE0A761D0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D1F7-5FE8-446D-A964-EE4A7182E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45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Modifiez le texte du masque</a:t>
            </a:r>
          </a:p>
          <a:p>
            <a:pPr lvl="1"/>
            <a:r>
              <a:rPr lang="fr-FR" altLang="en-US" dirty="0"/>
              <a:t>Deuxième niveau</a:t>
            </a:r>
          </a:p>
          <a:p>
            <a:pPr lvl="2"/>
            <a:r>
              <a:rPr lang="fr-FR" altLang="en-US" dirty="0"/>
              <a:t>Troisième niveau</a:t>
            </a:r>
          </a:p>
          <a:p>
            <a:pPr lvl="3"/>
            <a:r>
              <a:rPr lang="fr-FR" altLang="en-US" dirty="0"/>
              <a:t>Quatrième niveau</a:t>
            </a:r>
          </a:p>
          <a:p>
            <a:pPr lvl="4"/>
            <a:r>
              <a:rPr lang="fr-FR" altLang="en-US" dirty="0"/>
              <a:t>Cinquième niveau</a:t>
            </a:r>
            <a:endParaRPr lang="en-GB" altLang="en-US" dirty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2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105CF0B0-E49B-435C-9E82-32A97FDF3294}"/>
              </a:ext>
            </a:extLst>
          </p:cNvPr>
          <p:cNvSpPr txBox="1"/>
          <p:nvPr userDrawn="1"/>
        </p:nvSpPr>
        <p:spPr>
          <a:xfrm>
            <a:off x="5334994" y="6638734"/>
            <a:ext cx="1522013" cy="1642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67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355633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hf sldNum="0" hdr="0" ftr="0" dt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B3D1A90-C0AF-491D-B817-F1566AC1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1" y="3309408"/>
            <a:ext cx="11294771" cy="1655763"/>
          </a:xfrm>
        </p:spPr>
        <p:txBody>
          <a:bodyPr>
            <a:noAutofit/>
          </a:bodyPr>
          <a:lstStyle/>
          <a:p>
            <a:r>
              <a:rPr lang="fr-FR" b="1" dirty="0"/>
              <a:t>Rencontre du 10 février 2022</a:t>
            </a:r>
          </a:p>
          <a:p>
            <a:r>
              <a:rPr lang="fr-FR" dirty="0"/>
              <a:t>Intervenant: </a:t>
            </a:r>
            <a:r>
              <a:rPr lang="fr-FR" b="1" dirty="0"/>
              <a:t>Jean-Luc Vuillemin </a:t>
            </a:r>
          </a:p>
          <a:p>
            <a:pPr>
              <a:spcBef>
                <a:spcPts val="0"/>
              </a:spcBef>
            </a:pPr>
            <a:r>
              <a:rPr lang="fr-FR" sz="1600" dirty="0"/>
              <a:t>VP </a:t>
            </a:r>
            <a:r>
              <a:rPr lang="fr-FR" sz="1600" dirty="0" err="1"/>
              <a:t>Executive</a:t>
            </a:r>
            <a:r>
              <a:rPr lang="fr-FR" sz="1600" dirty="0"/>
              <a:t> DG Orange International Networks Infrastructure &amp; Services</a:t>
            </a:r>
          </a:p>
          <a:p>
            <a:pPr>
              <a:spcBef>
                <a:spcPts val="0"/>
              </a:spcBef>
            </a:pPr>
            <a:r>
              <a:rPr lang="fr-FR" sz="1600" dirty="0"/>
              <a:t>Président du Comité de Surveillance Orange Marine</a:t>
            </a:r>
          </a:p>
          <a:p>
            <a:pPr>
              <a:spcBef>
                <a:spcPts val="0"/>
              </a:spcBef>
            </a:pPr>
            <a:r>
              <a:rPr lang="fr-FR" sz="1600" dirty="0"/>
              <a:t>Président de Orange International Network Afrique</a:t>
            </a:r>
          </a:p>
          <a:p>
            <a:endParaRPr lang="fr-FR" sz="2000" dirty="0"/>
          </a:p>
          <a:p>
            <a:r>
              <a:rPr lang="fr-FR" sz="2267" dirty="0">
                <a:latin typeface="Calibri" panose="020F0502020204030204" pitchFamily="34" charset="0"/>
                <a:ea typeface="Times New Roman" panose="02020603050405020304" pitchFamily="18" charset="0"/>
              </a:rPr>
              <a:t>salle de la Commission Défense à partir de 18h30, au </a:t>
            </a:r>
            <a:r>
              <a:rPr lang="fr-FR" sz="2267" b="1" dirty="0">
                <a:latin typeface="Calibri" panose="020F0502020204030204" pitchFamily="34" charset="0"/>
                <a:ea typeface="Times New Roman" panose="02020603050405020304" pitchFamily="18" charset="0"/>
              </a:rPr>
              <a:t>33 rue Saint-Dominique Paris 75007</a:t>
            </a:r>
          </a:p>
          <a:p>
            <a:r>
              <a:rPr lang="fr-FR" sz="2267" dirty="0">
                <a:latin typeface="Calibri" panose="020F0502020204030204" pitchFamily="34" charset="0"/>
                <a:ea typeface="Times New Roman" panose="02020603050405020304" pitchFamily="18" charset="0"/>
              </a:rPr>
              <a:t>et par visio-conférence </a:t>
            </a:r>
            <a:endParaRPr lang="fr-FR" sz="2267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E31034-EDBB-499B-8D85-A465A1AD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6" y="10271"/>
            <a:ext cx="3257551" cy="31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857100" y="-13308"/>
            <a:ext cx="5334816" cy="6909032"/>
            <a:chOff x="4825843" y="-9981"/>
            <a:chExt cx="4318094" cy="5181774"/>
          </a:xfrm>
        </p:grpSpPr>
        <p:pic>
          <p:nvPicPr>
            <p:cNvPr id="5" name="Picture 3" descr="C:\Users\ZSKQ0527\Desktop\_PKB1602Mres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16" r="52777" b="4248"/>
            <a:stretch/>
          </p:blipFill>
          <p:spPr bwMode="auto">
            <a:xfrm>
              <a:off x="4825843" y="-9981"/>
              <a:ext cx="4318094" cy="518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932040" y="4950647"/>
              <a:ext cx="576064" cy="161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5036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800" dirty="0">
                  <a:solidFill>
                    <a:srgbClr val="000000"/>
                  </a:solidFill>
                  <a:latin typeface="Helvetica 75 Bold" panose="020B0804020202020204" pitchFamily="34" charset="0"/>
                  <a:ea typeface="ＭＳ Ｐゴシック" pitchFamily="34" charset="-128"/>
                </a:rPr>
                <a:t>©</a:t>
              </a:r>
              <a:r>
                <a:rPr lang="fr-FR" sz="800" dirty="0" err="1">
                  <a:solidFill>
                    <a:srgbClr val="000000"/>
                  </a:solidFill>
                  <a:latin typeface="Helvetica 75 Bold" panose="020B0804020202020204" pitchFamily="34" charset="0"/>
                  <a:ea typeface="ＭＳ Ｐゴシック" pitchFamily="34" charset="-128"/>
                </a:rPr>
                <a:t>Telkom</a:t>
              </a:r>
              <a:r>
                <a:rPr lang="fr-FR" sz="800" dirty="0">
                  <a:solidFill>
                    <a:srgbClr val="000000"/>
                  </a:solidFill>
                  <a:latin typeface="Helvetica 75 Bold" panose="020B0804020202020204" pitchFamily="34" charset="0"/>
                  <a:ea typeface="ＭＳ Ｐゴシック" pitchFamily="34" charset="-128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333" dirty="0">
                <a:solidFill>
                  <a:srgbClr val="FF6600"/>
                </a:solidFill>
              </a:rPr>
              <a:t>Dis moi Maman …</a:t>
            </a:r>
            <a:br>
              <a:rPr lang="fr-FR" sz="5333" dirty="0">
                <a:solidFill>
                  <a:srgbClr val="FF6600"/>
                </a:solidFill>
              </a:rPr>
            </a:br>
            <a:br>
              <a:rPr lang="fr-FR" sz="6400" dirty="0">
                <a:solidFill>
                  <a:srgbClr val="FF6600"/>
                </a:solidFill>
              </a:rPr>
            </a:br>
            <a:r>
              <a:rPr lang="fr-FR" sz="5333" dirty="0">
                <a:solidFill>
                  <a:schemeClr val="bg1"/>
                </a:solidFill>
              </a:rPr>
              <a:t>.. A quoi ca sert un câble sous-marin ?</a:t>
            </a:r>
            <a:endParaRPr lang="fr-FR" sz="5333" dirty="0">
              <a:solidFill>
                <a:srgbClr val="FF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9" y="4336764"/>
            <a:ext cx="6096000" cy="17340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50360" fontAlgn="base">
              <a:spcBef>
                <a:spcPct val="0"/>
              </a:spcBef>
              <a:spcAft>
                <a:spcPct val="0"/>
              </a:spcAft>
            </a:pPr>
            <a:r>
              <a:rPr lang="fr-FR" sz="2667" dirty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Souveraineté Numérique et Cybersécurité IHEDN</a:t>
            </a:r>
          </a:p>
          <a:p>
            <a:pPr defTabSz="950360" fontAlgn="base">
              <a:spcBef>
                <a:spcPct val="0"/>
              </a:spcBef>
              <a:spcAft>
                <a:spcPct val="0"/>
              </a:spcAft>
            </a:pPr>
            <a:r>
              <a:rPr lang="fr-FR" sz="2667" dirty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10 février 2022</a:t>
            </a:r>
          </a:p>
          <a:p>
            <a:pPr defTabSz="950360" fontAlgn="base">
              <a:spcBef>
                <a:spcPct val="0"/>
              </a:spcBef>
              <a:spcAft>
                <a:spcPct val="0"/>
              </a:spcAft>
            </a:pPr>
            <a:endParaRPr lang="fr-FR" sz="2667" dirty="0">
              <a:solidFill>
                <a:srgbClr val="FFFFFF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2E5CC7-8AE8-46EA-AFC2-D8816C1CDF5C}"/>
              </a:ext>
            </a:extLst>
          </p:cNvPr>
          <p:cNvSpPr txBox="1"/>
          <p:nvPr/>
        </p:nvSpPr>
        <p:spPr>
          <a:xfrm>
            <a:off x="2063552" y="3471453"/>
            <a:ext cx="612986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50360" fontAlgn="base">
              <a:spcBef>
                <a:spcPct val="0"/>
              </a:spcBef>
              <a:spcAft>
                <a:spcPct val="0"/>
              </a:spcAft>
            </a:pPr>
            <a:r>
              <a:rPr lang="fr-FR" sz="1867" dirty="0">
                <a:solidFill>
                  <a:srgbClr val="FFFFFF"/>
                </a:solidFill>
                <a:latin typeface="Helvetica 75" pitchFamily="34" charset="0"/>
                <a:ea typeface="ＭＳ Ｐゴシック" pitchFamily="34" charset="-128"/>
              </a:rPr>
              <a:t>Jean-Luc Vuillemin </a:t>
            </a:r>
          </a:p>
        </p:txBody>
      </p:sp>
    </p:spTree>
    <p:extLst>
      <p:ext uri="{BB962C8B-B14F-4D97-AF65-F5344CB8AC3E}">
        <p14:creationId xmlns:p14="http://schemas.microsoft.com/office/powerpoint/2010/main" val="37133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_template_FR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Personnalisé 1">
      <a:majorFont>
        <a:latin typeface="Helvetica 75"/>
        <a:ea typeface=""/>
        <a:cs typeface=""/>
      </a:majorFont>
      <a:minorFont>
        <a:latin typeface="Helvetica 55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 55 Roman</vt:lpstr>
      <vt:lpstr>Helvetica 75</vt:lpstr>
      <vt:lpstr>Helvetica 75 Bold</vt:lpstr>
      <vt:lpstr>Wingdings</vt:lpstr>
      <vt:lpstr>1_Thème Office</vt:lpstr>
      <vt:lpstr>ORA_template_FR</vt:lpstr>
      <vt:lpstr>Présentation PowerPoint</vt:lpstr>
      <vt:lpstr>Dis moi Maman …  .. A quoi ca sert un câble sous-marin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Deharvengt</dc:creator>
  <cp:lastModifiedBy>Stephane Deharvengt</cp:lastModifiedBy>
  <cp:revision>1</cp:revision>
  <dcterms:created xsi:type="dcterms:W3CDTF">2022-05-25T08:31:55Z</dcterms:created>
  <dcterms:modified xsi:type="dcterms:W3CDTF">2022-05-25T08:32:27Z</dcterms:modified>
</cp:coreProperties>
</file>