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1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96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40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9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08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9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5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9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5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4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1" y="1300785"/>
            <a:ext cx="9234851" cy="3101398"/>
          </a:xfrm>
        </p:spPr>
        <p:txBody>
          <a:bodyPr>
            <a:normAutofit/>
          </a:bodyPr>
          <a:lstStyle/>
          <a:p>
            <a:r>
              <a:rPr lang="en-US" sz="7200" dirty="0" smtClean="0"/>
              <a:t>AEM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(Adobe Experience Manager)</a:t>
            </a:r>
            <a:br>
              <a:rPr lang="en-US" sz="5400" dirty="0" smtClean="0"/>
            </a:br>
            <a:r>
              <a:rPr lang="en-US" sz="5400" dirty="0" smtClean="0"/>
              <a:t>Getting Started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299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26623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 smtClean="0"/>
              <a:t>A web-based content management system (CMS) tool.</a:t>
            </a:r>
          </a:p>
          <a:p>
            <a:r>
              <a:rPr lang="en-IN" cap="none" dirty="0" smtClean="0"/>
              <a:t>Enables organizations to create websites, manage content and digital assets of the website through several medium like mobiles, web browsers, tabs, desktops and more. </a:t>
            </a:r>
          </a:p>
          <a:p>
            <a:r>
              <a:rPr lang="en-IN" cap="none" dirty="0" smtClean="0"/>
              <a:t>It also helps businesses to target right customer with right opportunity at right time through personalization (campaigns).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3432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 smtClean="0"/>
              <a:t>This is a software application that aids create, manage or modify digital content. Besides, you can add, edit or delete any published content of your website using this tool.</a:t>
            </a:r>
          </a:p>
          <a:p>
            <a:r>
              <a:rPr lang="en-IN" cap="none" dirty="0" smtClean="0"/>
              <a:t>Used to manage the content of companies’ web pages and websites. Users can store images using CMS, as well as for document and asset management</a:t>
            </a:r>
          </a:p>
          <a:p>
            <a:r>
              <a:rPr lang="en-IN" cap="none" dirty="0" smtClean="0"/>
              <a:t>Helps site owners to create and delete website sections, edit website content without the participation of professionals. This is the major advantage over static websites.</a:t>
            </a:r>
          </a:p>
          <a:p>
            <a:r>
              <a:rPr lang="en-US" cap="none" dirty="0" smtClean="0"/>
              <a:t>Cost effective since no need to invest on developers.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1777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-117565"/>
            <a:ext cx="10364451" cy="1593668"/>
          </a:xfrm>
        </p:spPr>
        <p:txBody>
          <a:bodyPr/>
          <a:lstStyle/>
          <a:p>
            <a:r>
              <a:rPr lang="en-US" dirty="0" smtClean="0"/>
              <a:t>Popular CMS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92778"/>
            <a:ext cx="10363826" cy="4798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 smtClean="0"/>
              <a:t>Below are few popular tools in market </a:t>
            </a:r>
            <a:r>
              <a:rPr lang="en-IN" cap="none" dirty="0" smtClean="0"/>
              <a:t>developed for different purposes, but their many functions are similar.</a:t>
            </a:r>
            <a:endParaRPr lang="en-US" cap="none" dirty="0" smtClean="0"/>
          </a:p>
          <a:p>
            <a:r>
              <a:rPr lang="en-IN" cap="none" dirty="0" err="1" smtClean="0"/>
              <a:t>Wordpress</a:t>
            </a:r>
            <a:r>
              <a:rPr lang="en-IN" cap="none" dirty="0" smtClean="0"/>
              <a:t> -more than 60% of web content is developed using this tool.</a:t>
            </a:r>
          </a:p>
          <a:p>
            <a:r>
              <a:rPr lang="en-IN" cap="none" dirty="0" smtClean="0"/>
              <a:t>Drupal - create content and templates both for private blogs and government entities</a:t>
            </a:r>
          </a:p>
          <a:p>
            <a:r>
              <a:rPr lang="en-IN" cap="none" dirty="0" err="1" smtClean="0"/>
              <a:t>Magento</a:t>
            </a:r>
            <a:r>
              <a:rPr lang="en-IN" cap="none" dirty="0" smtClean="0"/>
              <a:t> - developing content for e-commerce purposes</a:t>
            </a:r>
          </a:p>
          <a:p>
            <a:r>
              <a:rPr lang="en-IN" cap="none" dirty="0" smtClean="0"/>
              <a:t>Squarespace - website helping build blogs and hosting.</a:t>
            </a:r>
          </a:p>
          <a:p>
            <a:r>
              <a:rPr lang="en-IN" cap="none" dirty="0"/>
              <a:t>Joomla</a:t>
            </a:r>
          </a:p>
          <a:p>
            <a:r>
              <a:rPr lang="en-IN" cap="none" dirty="0" err="1"/>
              <a:t>Bitrix</a:t>
            </a:r>
            <a:endParaRPr lang="en-IN" cap="none" dirty="0"/>
          </a:p>
          <a:p>
            <a:r>
              <a:rPr lang="en-IN" cap="none" dirty="0" err="1"/>
              <a:t>Modx</a:t>
            </a:r>
            <a:endParaRPr lang="en-IN" cap="none" dirty="0"/>
          </a:p>
          <a:p>
            <a:r>
              <a:rPr lang="en-IN" cap="none" dirty="0" err="1" smtClean="0"/>
              <a:t>Wix</a:t>
            </a:r>
            <a:r>
              <a:rPr lang="en-IN" cap="none" dirty="0" smtClean="0"/>
              <a:t> </a:t>
            </a:r>
            <a:r>
              <a:rPr lang="en-IN" cap="none" dirty="0" err="1" smtClean="0"/>
              <a:t>etc</a:t>
            </a:r>
            <a:endParaRPr lang="en-IN" cap="none" dirty="0"/>
          </a:p>
          <a:p>
            <a:endParaRPr lang="en-IN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1142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cap="none" dirty="0" smtClean="0"/>
              <a:t>Formerly known as CQ5.</a:t>
            </a:r>
          </a:p>
          <a:p>
            <a:r>
              <a:rPr lang="en-IN" cap="none" dirty="0" smtClean="0"/>
              <a:t>Started by a </a:t>
            </a:r>
            <a:r>
              <a:rPr lang="en-IN" cap="none" dirty="0"/>
              <a:t>S</a:t>
            </a:r>
            <a:r>
              <a:rPr lang="en-IN" cap="none" dirty="0" smtClean="0"/>
              <a:t>wiss company day software in early 2000 with the name “communique”. </a:t>
            </a:r>
          </a:p>
          <a:p>
            <a:r>
              <a:rPr lang="en-IN" cap="none" dirty="0" smtClean="0"/>
              <a:t>CQ is the short form of “communique</a:t>
            </a:r>
          </a:p>
          <a:p>
            <a:r>
              <a:rPr lang="en-IN" cap="none" dirty="0" smtClean="0"/>
              <a:t>CQ acquired by Adobe systems in 2010 after day CQ 5.3 release and  subsequently renamed as Adobe </a:t>
            </a:r>
            <a:r>
              <a:rPr lang="en-IN" cap="none" dirty="0"/>
              <a:t>E</a:t>
            </a:r>
            <a:r>
              <a:rPr lang="en-IN" cap="none" dirty="0" smtClean="0"/>
              <a:t>xperience </a:t>
            </a:r>
            <a:r>
              <a:rPr lang="en-IN" cap="none" dirty="0"/>
              <a:t>M</a:t>
            </a:r>
            <a:r>
              <a:rPr lang="en-IN" cap="none" dirty="0" smtClean="0"/>
              <a:t>anager (AEM) and release AEM 6.0 version </a:t>
            </a:r>
          </a:p>
          <a:p>
            <a:r>
              <a:rPr lang="en-US" cap="none" dirty="0" smtClean="0"/>
              <a:t>AEM 6.5 released in 2019 (Current).</a:t>
            </a:r>
            <a:endParaRPr lang="en-IN" cap="none" dirty="0" smtClean="0"/>
          </a:p>
          <a:p>
            <a:endParaRPr lang="en-IN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09985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AEM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6963"/>
            <a:ext cx="10364451" cy="40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ROLES in MARKET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Content Authors</a:t>
            </a:r>
          </a:p>
          <a:p>
            <a:r>
              <a:rPr lang="en-US" cap="none" dirty="0" smtClean="0"/>
              <a:t>AEM Developers- Including Component And OSGI Development</a:t>
            </a:r>
          </a:p>
          <a:p>
            <a:r>
              <a:rPr lang="en-US" cap="none" dirty="0" smtClean="0"/>
              <a:t>AEM Front End Developers</a:t>
            </a:r>
          </a:p>
          <a:p>
            <a:r>
              <a:rPr lang="en-US" cap="none" dirty="0" smtClean="0"/>
              <a:t>Analytics</a:t>
            </a:r>
          </a:p>
          <a:p>
            <a:r>
              <a:rPr lang="en-US" cap="none" dirty="0" smtClean="0"/>
              <a:t>AEM Testing</a:t>
            </a:r>
          </a:p>
          <a:p>
            <a:r>
              <a:rPr lang="en-US" cap="none" dirty="0" smtClean="0"/>
              <a:t>Architect</a:t>
            </a:r>
          </a:p>
          <a:p>
            <a:r>
              <a:rPr lang="en-US" cap="none" dirty="0" smtClean="0"/>
              <a:t>AEM </a:t>
            </a:r>
            <a:r>
              <a:rPr lang="en-US" cap="none" dirty="0" err="1" smtClean="0"/>
              <a:t>Devops</a:t>
            </a:r>
            <a:r>
              <a:rPr lang="en-US" cap="none" dirty="0" smtClean="0"/>
              <a:t> i.e. Admin role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041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pre-requisites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cap="none" dirty="0" smtClean="0"/>
              <a:t>JAVA - Be very good at fundamentals of java programming</a:t>
            </a:r>
          </a:p>
          <a:p>
            <a:r>
              <a:rPr lang="en-IN" cap="none" dirty="0" smtClean="0"/>
              <a:t>SERVLETS - basics</a:t>
            </a:r>
          </a:p>
          <a:p>
            <a:r>
              <a:rPr lang="en-IN" cap="none" dirty="0" smtClean="0"/>
              <a:t>JSP - although we can still use </a:t>
            </a:r>
            <a:r>
              <a:rPr lang="en-IN" cap="none" dirty="0" err="1" smtClean="0"/>
              <a:t>jsps</a:t>
            </a:r>
            <a:r>
              <a:rPr lang="en-IN" cap="none" dirty="0" smtClean="0"/>
              <a:t> to develop the components, adobe has moved on and recommends using </a:t>
            </a:r>
            <a:r>
              <a:rPr lang="en-IN" cap="none" dirty="0" err="1"/>
              <a:t>S</a:t>
            </a:r>
            <a:r>
              <a:rPr lang="en-IN" cap="none" dirty="0" err="1" smtClean="0"/>
              <a:t>ightly</a:t>
            </a:r>
            <a:r>
              <a:rPr lang="en-IN" cap="none" dirty="0" smtClean="0"/>
              <a:t>. This also helps UI developers to focus on UI related technologies and not learn another java-related language in their code.</a:t>
            </a:r>
          </a:p>
          <a:p>
            <a:r>
              <a:rPr lang="en-IN" cap="none" dirty="0"/>
              <a:t>SIGHTLY - Not a big topic, but need to have understanding of how to use it.</a:t>
            </a:r>
          </a:p>
          <a:p>
            <a:r>
              <a:rPr lang="en-IN" dirty="0"/>
              <a:t>HTML, CSS/Bootstrap/Responsive Design - </a:t>
            </a:r>
            <a:r>
              <a:rPr lang="en-IN" cap="none" dirty="0"/>
              <a:t>This is very key for </a:t>
            </a:r>
            <a:r>
              <a:rPr lang="en-IN" cap="none" dirty="0" smtClean="0"/>
              <a:t>the UI role </a:t>
            </a:r>
            <a:endParaRPr lang="en-IN" dirty="0"/>
          </a:p>
          <a:p>
            <a:r>
              <a:rPr lang="en-IN" dirty="0" err="1"/>
              <a:t>Javascript</a:t>
            </a:r>
            <a:r>
              <a:rPr lang="en-IN" dirty="0"/>
              <a:t> - </a:t>
            </a:r>
            <a:r>
              <a:rPr lang="en-IN" cap="none" dirty="0"/>
              <a:t>Be strong</a:t>
            </a:r>
            <a:endParaRPr lang="en-IN" dirty="0"/>
          </a:p>
          <a:p>
            <a:endParaRPr lang="en-IN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9575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AEM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79</TotalTime>
  <Words>400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AEM (Adobe Experience Manager) Getting Started</vt:lpstr>
      <vt:lpstr>What is AEM?</vt:lpstr>
      <vt:lpstr>What is CMS?</vt:lpstr>
      <vt:lpstr>Popular CMS tools</vt:lpstr>
      <vt:lpstr>History of AEM</vt:lpstr>
      <vt:lpstr>AEM Overview</vt:lpstr>
      <vt:lpstr>Job ROLES in MARKET</vt:lpstr>
      <vt:lpstr>pre-requisites </vt:lpstr>
      <vt:lpstr>AEM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AEM (Adobe Experience Manager) Getting Started</dc:title>
  <dc:creator>Rajasekhar Chatla</dc:creator>
  <cp:lastModifiedBy>Rajasekhar Chatla</cp:lastModifiedBy>
  <cp:revision>9</cp:revision>
  <dcterms:created xsi:type="dcterms:W3CDTF">2019-09-04T10:38:15Z</dcterms:created>
  <dcterms:modified xsi:type="dcterms:W3CDTF">2019-09-04T11:58:04Z</dcterms:modified>
</cp:coreProperties>
</file>