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70" r:id="rId3"/>
  </p:sldMasterIdLst>
  <p:notesMasterIdLst>
    <p:notesMasterId r:id="rId10"/>
  </p:notesMasterIdLst>
  <p:handoutMasterIdLst>
    <p:handoutMasterId r:id="rId11"/>
  </p:handoutMasterIdLst>
  <p:sldIdLst>
    <p:sldId id="272" r:id="rId4"/>
    <p:sldId id="273" r:id="rId5"/>
    <p:sldId id="274" r:id="rId6"/>
    <p:sldId id="275" r:id="rId7"/>
    <p:sldId id="276" r:id="rId8"/>
    <p:sldId id="277" r:id="rId9"/>
  </p:sldIdLst>
  <p:sldSz cx="12801600" cy="9601200" type="A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2"/>
          </p14:sldIdLst>
        </p14:section>
        <p14:section name="モデル図ページ（プライマリークラス）" id="{8B2B3982-7BAC-4EE5-974E-E0EE0719EC85}">
          <p14:sldIdLst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7C8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howGuides="1">
      <p:cViewPr>
        <p:scale>
          <a:sx n="66" d="100"/>
          <a:sy n="66" d="100"/>
        </p:scale>
        <p:origin x="1478" y="139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C26FF-D168-4284-8177-00431A3E1DF1}" type="doc">
      <dgm:prSet loTypeId="urn:microsoft.com/office/officeart/2005/8/layout/hChevron3" loCatId="process" qsTypeId="urn:microsoft.com/office/officeart/2005/8/quickstyle/simple2" qsCatId="simple" csTypeId="urn:microsoft.com/office/officeart/2005/8/colors/accent6_4" csCatId="accent6" phldr="1"/>
      <dgm:spPr/>
    </dgm:pt>
    <dgm:pt modelId="{BCD5B164-4AB7-4EDE-96BD-734B3E16CC56}">
      <dgm:prSet phldrT="[テキスト]" custT="1"/>
      <dgm:spPr/>
      <dgm:t>
        <a:bodyPr/>
        <a:lstStyle/>
        <a:p>
          <a:r>
            <a:rPr kumimoji="1" lang="en-US" altLang="ja-JP" sz="3600" dirty="0"/>
            <a:t>1.</a:t>
          </a:r>
          <a:r>
            <a:rPr kumimoji="1" lang="ja-JP" altLang="en-US" sz="3600" dirty="0"/>
            <a:t>機能分析</a:t>
          </a:r>
        </a:p>
      </dgm:t>
    </dgm:pt>
    <dgm:pt modelId="{188D8D00-BF05-4ECB-8FE7-C60CC3D51C98}" type="par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44646FA8-E60A-41A4-8A60-40B854A2E6F3}" type="sib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375E544E-F600-4996-B561-9472A807AC8E}">
      <dgm:prSet phldrT="[テキスト]" custT="1"/>
      <dgm:spPr/>
      <dgm:t>
        <a:bodyPr/>
        <a:lstStyle/>
        <a:p>
          <a:r>
            <a:rPr kumimoji="1" lang="en-US" altLang="ja-JP" sz="3600" dirty="0"/>
            <a:t>2.</a:t>
          </a:r>
          <a:endParaRPr kumimoji="1" lang="ja-JP" altLang="en-US" sz="3600" dirty="0"/>
        </a:p>
      </dgm:t>
    </dgm:pt>
    <dgm:pt modelId="{8323EC91-8EE1-4508-8892-CC13C1B3A207}" type="par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825838F1-DD15-41F3-9FD0-91C0F5079CA5}" type="sib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39462336-9770-4F25-85A4-E2436717EB15}">
      <dgm:prSet phldrT="[テキスト]" custT="1"/>
      <dgm:spPr/>
      <dgm:t>
        <a:bodyPr/>
        <a:lstStyle/>
        <a:p>
          <a:r>
            <a:rPr kumimoji="1" lang="en-US" altLang="ja-JP" sz="3600" dirty="0"/>
            <a:t>5.</a:t>
          </a:r>
          <a:endParaRPr kumimoji="1" lang="ja-JP" altLang="en-US" sz="3600" dirty="0"/>
        </a:p>
      </dgm:t>
    </dgm:pt>
    <dgm:pt modelId="{AA16F59B-51FD-4E91-BA76-0BA98722FC03}" type="par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6368B295-CAC9-41E7-B9D6-C860B4DAB792}" type="sib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74B0D73D-B539-4E67-89D3-BDF6B45DA1B3}">
      <dgm:prSet phldrT="[テキスト]" custT="1"/>
      <dgm:spPr/>
      <dgm:t>
        <a:bodyPr/>
        <a:lstStyle/>
        <a:p>
          <a:r>
            <a:rPr kumimoji="1" lang="en-US" altLang="ja-JP" sz="3600" dirty="0"/>
            <a:t>3.</a:t>
          </a:r>
          <a:endParaRPr kumimoji="1" lang="ja-JP" altLang="en-US" sz="3600" dirty="0"/>
        </a:p>
      </dgm:t>
    </dgm:pt>
    <dgm:pt modelId="{F5765D47-40C4-4A99-99B7-99952D98B995}" type="par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12EB0D4E-8223-49B8-A2C7-0906809D8B04}" type="sib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BAC9020C-E5B1-4210-944B-B2CF4C8A6430}">
      <dgm:prSet phldrT="[テキスト]" custT="1"/>
      <dgm:spPr/>
      <dgm:t>
        <a:bodyPr/>
        <a:lstStyle/>
        <a:p>
          <a:r>
            <a:rPr kumimoji="1" lang="en-US" altLang="ja-JP" sz="3600" dirty="0"/>
            <a:t>4.</a:t>
          </a:r>
          <a:endParaRPr kumimoji="1" lang="ja-JP" altLang="en-US" sz="3600" dirty="0"/>
        </a:p>
      </dgm:t>
    </dgm:pt>
    <dgm:pt modelId="{5F7BA08C-4F4F-436A-8493-F83B9EAE187F}" type="par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010A9275-F723-401A-9491-AAFE31CBC73B}" type="sib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B4593991-5A54-473D-B954-BCDFB772D0A1}" type="pres">
      <dgm:prSet presAssocID="{639C26FF-D168-4284-8177-00431A3E1DF1}" presName="Name0" presStyleCnt="0">
        <dgm:presLayoutVars>
          <dgm:dir/>
          <dgm:resizeHandles val="exact"/>
        </dgm:presLayoutVars>
      </dgm:prSet>
      <dgm:spPr/>
    </dgm:pt>
    <dgm:pt modelId="{2B5E6A4F-2610-4DDE-BF4F-0B4175E6C62C}" type="pres">
      <dgm:prSet presAssocID="{BCD5B164-4AB7-4EDE-96BD-734B3E16CC56}" presName="parTxOnly" presStyleLbl="node1" presStyleIdx="0" presStyleCnt="5" custScaleX="1777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976357-22F7-4E2A-BF83-2BDB0B55DB51}" type="pres">
      <dgm:prSet presAssocID="{44646FA8-E60A-41A4-8A60-40B854A2E6F3}" presName="parSpace" presStyleCnt="0"/>
      <dgm:spPr/>
    </dgm:pt>
    <dgm:pt modelId="{D824361E-837E-421B-9DC7-DE37F2A4BE80}" type="pres">
      <dgm:prSet presAssocID="{375E544E-F600-4996-B561-9472A807AC8E}" presName="parTxOnly" presStyleLbl="node1" presStyleIdx="1" presStyleCnt="5" custScaleX="11231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CF5A7F-1F5F-45F1-8AD2-B5E899309EF8}" type="pres">
      <dgm:prSet presAssocID="{825838F1-DD15-41F3-9FD0-91C0F5079CA5}" presName="parSpace" presStyleCnt="0"/>
      <dgm:spPr/>
    </dgm:pt>
    <dgm:pt modelId="{A258984F-7E91-4B15-AF3E-AE044F1F0F35}" type="pres">
      <dgm:prSet presAssocID="{74B0D73D-B539-4E67-89D3-BDF6B45DA1B3}" presName="parTxOnly" presStyleLbl="node1" presStyleIdx="2" presStyleCnt="5" custScaleX="93845" custLinFactNeighborX="2023" custLinFactNeighborY="90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F4FEA7-AC07-47F6-80B4-0A5EF7F4DADD}" type="pres">
      <dgm:prSet presAssocID="{12EB0D4E-8223-49B8-A2C7-0906809D8B04}" presName="parSpace" presStyleCnt="0"/>
      <dgm:spPr/>
    </dgm:pt>
    <dgm:pt modelId="{A0BB6361-53AA-4DF7-932A-551E32982AF9}" type="pres">
      <dgm:prSet presAssocID="{BAC9020C-E5B1-4210-944B-B2CF4C8A6430}" presName="parTxOnly" presStyleLbl="node1" presStyleIdx="3" presStyleCnt="5" custScaleX="984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F5F62B-7897-49D3-8DD0-EE30DC8E86B5}" type="pres">
      <dgm:prSet presAssocID="{010A9275-F723-401A-9491-AAFE31CBC73B}" presName="parSpace" presStyleCnt="0"/>
      <dgm:spPr/>
    </dgm:pt>
    <dgm:pt modelId="{5550155A-FD36-4864-840A-83453B1894ED}" type="pres">
      <dgm:prSet presAssocID="{39462336-9770-4F25-85A4-E2436717EB1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F90BA95-1EDA-4585-B38E-86651879BB21}" srcId="{639C26FF-D168-4284-8177-00431A3E1DF1}" destId="{39462336-9770-4F25-85A4-E2436717EB15}" srcOrd="4" destOrd="0" parTransId="{AA16F59B-51FD-4E91-BA76-0BA98722FC03}" sibTransId="{6368B295-CAC9-41E7-B9D6-C860B4DAB792}"/>
    <dgm:cxn modelId="{D922E525-2217-4777-A1E7-5516A009F3BF}" type="presOf" srcId="{375E544E-F600-4996-B561-9472A807AC8E}" destId="{D824361E-837E-421B-9DC7-DE37F2A4BE80}" srcOrd="0" destOrd="0" presId="urn:microsoft.com/office/officeart/2005/8/layout/hChevron3"/>
    <dgm:cxn modelId="{80B34878-189B-4E61-8DC9-504A5F8A9B01}" type="presOf" srcId="{39462336-9770-4F25-85A4-E2436717EB15}" destId="{5550155A-FD36-4864-840A-83453B1894ED}" srcOrd="0" destOrd="0" presId="urn:microsoft.com/office/officeart/2005/8/layout/hChevron3"/>
    <dgm:cxn modelId="{A74EB704-8041-44C3-BD77-1835EAA647B1}" srcId="{639C26FF-D168-4284-8177-00431A3E1DF1}" destId="{BAC9020C-E5B1-4210-944B-B2CF4C8A6430}" srcOrd="3" destOrd="0" parTransId="{5F7BA08C-4F4F-436A-8493-F83B9EAE187F}" sibTransId="{010A9275-F723-401A-9491-AAFE31CBC73B}"/>
    <dgm:cxn modelId="{8AF6683F-3D1D-4093-8629-79C840955381}" type="presOf" srcId="{BCD5B164-4AB7-4EDE-96BD-734B3E16CC56}" destId="{2B5E6A4F-2610-4DDE-BF4F-0B4175E6C62C}" srcOrd="0" destOrd="0" presId="urn:microsoft.com/office/officeart/2005/8/layout/hChevron3"/>
    <dgm:cxn modelId="{5D524A29-1034-4F8F-8340-39FCFF92C6FD}" type="presOf" srcId="{74B0D73D-B539-4E67-89D3-BDF6B45DA1B3}" destId="{A258984F-7E91-4B15-AF3E-AE044F1F0F35}" srcOrd="0" destOrd="0" presId="urn:microsoft.com/office/officeart/2005/8/layout/hChevron3"/>
    <dgm:cxn modelId="{687C41BE-E7DF-4F5B-9A9D-64564E27FCFA}" srcId="{639C26FF-D168-4284-8177-00431A3E1DF1}" destId="{74B0D73D-B539-4E67-89D3-BDF6B45DA1B3}" srcOrd="2" destOrd="0" parTransId="{F5765D47-40C4-4A99-99B7-99952D98B995}" sibTransId="{12EB0D4E-8223-49B8-A2C7-0906809D8B04}"/>
    <dgm:cxn modelId="{62C027FE-DF19-4877-941E-2B32954B9A9C}" type="presOf" srcId="{639C26FF-D168-4284-8177-00431A3E1DF1}" destId="{B4593991-5A54-473D-B954-BCDFB772D0A1}" srcOrd="0" destOrd="0" presId="urn:microsoft.com/office/officeart/2005/8/layout/hChevron3"/>
    <dgm:cxn modelId="{3F9BBB6F-5D16-4901-AC49-9F42DE60C56D}" srcId="{639C26FF-D168-4284-8177-00431A3E1DF1}" destId="{375E544E-F600-4996-B561-9472A807AC8E}" srcOrd="1" destOrd="0" parTransId="{8323EC91-8EE1-4508-8892-CC13C1B3A207}" sibTransId="{825838F1-DD15-41F3-9FD0-91C0F5079CA5}"/>
    <dgm:cxn modelId="{8844CBA2-676A-455A-B3F5-3564623554CD}" type="presOf" srcId="{BAC9020C-E5B1-4210-944B-B2CF4C8A6430}" destId="{A0BB6361-53AA-4DF7-932A-551E32982AF9}" srcOrd="0" destOrd="0" presId="urn:microsoft.com/office/officeart/2005/8/layout/hChevron3"/>
    <dgm:cxn modelId="{4F5B605C-99DA-4CF6-A389-3BF15092D962}" srcId="{639C26FF-D168-4284-8177-00431A3E1DF1}" destId="{BCD5B164-4AB7-4EDE-96BD-734B3E16CC56}" srcOrd="0" destOrd="0" parTransId="{188D8D00-BF05-4ECB-8FE7-C60CC3D51C98}" sibTransId="{44646FA8-E60A-41A4-8A60-40B854A2E6F3}"/>
    <dgm:cxn modelId="{72E0833D-B32E-4E7C-807D-FCBD979FCBD1}" type="presParOf" srcId="{B4593991-5A54-473D-B954-BCDFB772D0A1}" destId="{2B5E6A4F-2610-4DDE-BF4F-0B4175E6C62C}" srcOrd="0" destOrd="0" presId="urn:microsoft.com/office/officeart/2005/8/layout/hChevron3"/>
    <dgm:cxn modelId="{F1B0859B-A007-45DC-951A-0C72329FC001}" type="presParOf" srcId="{B4593991-5A54-473D-B954-BCDFB772D0A1}" destId="{54976357-22F7-4E2A-BF83-2BDB0B55DB51}" srcOrd="1" destOrd="0" presId="urn:microsoft.com/office/officeart/2005/8/layout/hChevron3"/>
    <dgm:cxn modelId="{50BD7CB5-519B-40FF-B582-9C44B443E96A}" type="presParOf" srcId="{B4593991-5A54-473D-B954-BCDFB772D0A1}" destId="{D824361E-837E-421B-9DC7-DE37F2A4BE80}" srcOrd="2" destOrd="0" presId="urn:microsoft.com/office/officeart/2005/8/layout/hChevron3"/>
    <dgm:cxn modelId="{0BF5F292-2CDC-429A-8007-7EF0368D1B86}" type="presParOf" srcId="{B4593991-5A54-473D-B954-BCDFB772D0A1}" destId="{F4CF5A7F-1F5F-45F1-8AD2-B5E899309EF8}" srcOrd="3" destOrd="0" presId="urn:microsoft.com/office/officeart/2005/8/layout/hChevron3"/>
    <dgm:cxn modelId="{0BCCA380-4370-4CBE-9C86-4567C2A1CA69}" type="presParOf" srcId="{B4593991-5A54-473D-B954-BCDFB772D0A1}" destId="{A258984F-7E91-4B15-AF3E-AE044F1F0F35}" srcOrd="4" destOrd="0" presId="urn:microsoft.com/office/officeart/2005/8/layout/hChevron3"/>
    <dgm:cxn modelId="{95A13419-A8CF-4BCD-8A8F-287A681809E1}" type="presParOf" srcId="{B4593991-5A54-473D-B954-BCDFB772D0A1}" destId="{F1F4FEA7-AC07-47F6-80B4-0A5EF7F4DADD}" srcOrd="5" destOrd="0" presId="urn:microsoft.com/office/officeart/2005/8/layout/hChevron3"/>
    <dgm:cxn modelId="{14F47696-BB71-4BA8-A618-3C767E0FA55B}" type="presParOf" srcId="{B4593991-5A54-473D-B954-BCDFB772D0A1}" destId="{A0BB6361-53AA-4DF7-932A-551E32982AF9}" srcOrd="6" destOrd="0" presId="urn:microsoft.com/office/officeart/2005/8/layout/hChevron3"/>
    <dgm:cxn modelId="{6E174A01-BD87-492C-A166-6CE20CA4E35A}" type="presParOf" srcId="{B4593991-5A54-473D-B954-BCDFB772D0A1}" destId="{15F5F62B-7897-49D3-8DD0-EE30DC8E86B5}" srcOrd="7" destOrd="0" presId="urn:microsoft.com/office/officeart/2005/8/layout/hChevron3"/>
    <dgm:cxn modelId="{A3ED73DC-8761-435D-BF54-EB0BB9C9F785}" type="presParOf" srcId="{B4593991-5A54-473D-B954-BCDFB772D0A1}" destId="{5550155A-FD36-4864-840A-83453B1894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C26FF-D168-4284-8177-00431A3E1DF1}" type="doc">
      <dgm:prSet loTypeId="urn:microsoft.com/office/officeart/2005/8/layout/hChevron3" loCatId="process" qsTypeId="urn:microsoft.com/office/officeart/2005/8/quickstyle/simple2" qsCatId="simple" csTypeId="urn:microsoft.com/office/officeart/2005/8/colors/accent6_4" csCatId="accent6" phldr="1"/>
      <dgm:spPr/>
    </dgm:pt>
    <dgm:pt modelId="{BCD5B164-4AB7-4EDE-96BD-734B3E16CC56}">
      <dgm:prSet phldrT="[テキスト]" custT="1"/>
      <dgm:spPr/>
      <dgm:t>
        <a:bodyPr/>
        <a:lstStyle/>
        <a:p>
          <a:r>
            <a:rPr kumimoji="1" lang="en-US" altLang="ja-JP" sz="3600" dirty="0"/>
            <a:t>1.</a:t>
          </a:r>
          <a:endParaRPr kumimoji="1" lang="ja-JP" altLang="en-US" sz="3600" dirty="0"/>
        </a:p>
      </dgm:t>
    </dgm:pt>
    <dgm:pt modelId="{188D8D00-BF05-4ECB-8FE7-C60CC3D51C98}" type="par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44646FA8-E60A-41A4-8A60-40B854A2E6F3}" type="sib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375E544E-F600-4996-B561-9472A807AC8E}">
      <dgm:prSet phldrT="[テキスト]" custT="1"/>
      <dgm:spPr/>
      <dgm:t>
        <a:bodyPr/>
        <a:lstStyle/>
        <a:p>
          <a:r>
            <a:rPr kumimoji="1" lang="en-US" altLang="ja-JP" sz="3600" dirty="0"/>
            <a:t>2.</a:t>
          </a:r>
          <a:r>
            <a:rPr kumimoji="1" lang="ja-JP" altLang="en-US" sz="3600" dirty="0"/>
            <a:t>詳細仕様</a:t>
          </a:r>
        </a:p>
      </dgm:t>
    </dgm:pt>
    <dgm:pt modelId="{8323EC91-8EE1-4508-8892-CC13C1B3A207}" type="par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825838F1-DD15-41F3-9FD0-91C0F5079CA5}" type="sib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39462336-9770-4F25-85A4-E2436717EB15}">
      <dgm:prSet phldrT="[テキスト]" custT="1"/>
      <dgm:spPr/>
      <dgm:t>
        <a:bodyPr/>
        <a:lstStyle/>
        <a:p>
          <a:r>
            <a:rPr kumimoji="1" lang="en-US" altLang="ja-JP" sz="3600" dirty="0"/>
            <a:t>5.</a:t>
          </a:r>
          <a:endParaRPr kumimoji="1" lang="ja-JP" altLang="en-US" sz="3600" dirty="0"/>
        </a:p>
      </dgm:t>
    </dgm:pt>
    <dgm:pt modelId="{AA16F59B-51FD-4E91-BA76-0BA98722FC03}" type="par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6368B295-CAC9-41E7-B9D6-C860B4DAB792}" type="sib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74B0D73D-B539-4E67-89D3-BDF6B45DA1B3}">
      <dgm:prSet phldrT="[テキスト]" custT="1"/>
      <dgm:spPr/>
      <dgm:t>
        <a:bodyPr/>
        <a:lstStyle/>
        <a:p>
          <a:r>
            <a:rPr kumimoji="1" lang="en-US" altLang="ja-JP" sz="3600" dirty="0"/>
            <a:t>3.</a:t>
          </a:r>
          <a:endParaRPr kumimoji="1" lang="ja-JP" altLang="en-US" sz="3600" dirty="0"/>
        </a:p>
      </dgm:t>
    </dgm:pt>
    <dgm:pt modelId="{F5765D47-40C4-4A99-99B7-99952D98B995}" type="par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12EB0D4E-8223-49B8-A2C7-0906809D8B04}" type="sib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BAC9020C-E5B1-4210-944B-B2CF4C8A6430}">
      <dgm:prSet phldrT="[テキスト]" custT="1"/>
      <dgm:spPr/>
      <dgm:t>
        <a:bodyPr/>
        <a:lstStyle/>
        <a:p>
          <a:r>
            <a:rPr kumimoji="1" lang="en-US" altLang="ja-JP" sz="3600" dirty="0"/>
            <a:t>4.</a:t>
          </a:r>
          <a:endParaRPr kumimoji="1" lang="ja-JP" altLang="en-US" sz="3600" dirty="0"/>
        </a:p>
      </dgm:t>
    </dgm:pt>
    <dgm:pt modelId="{5F7BA08C-4F4F-436A-8493-F83B9EAE187F}" type="par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010A9275-F723-401A-9491-AAFE31CBC73B}" type="sib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B4593991-5A54-473D-B954-BCDFB772D0A1}" type="pres">
      <dgm:prSet presAssocID="{639C26FF-D168-4284-8177-00431A3E1DF1}" presName="Name0" presStyleCnt="0">
        <dgm:presLayoutVars>
          <dgm:dir/>
          <dgm:resizeHandles val="exact"/>
        </dgm:presLayoutVars>
      </dgm:prSet>
      <dgm:spPr/>
    </dgm:pt>
    <dgm:pt modelId="{2B5E6A4F-2610-4DDE-BF4F-0B4175E6C62C}" type="pres">
      <dgm:prSet presAssocID="{BCD5B164-4AB7-4EDE-96BD-734B3E16CC56}" presName="parTxOnly" presStyleLbl="node1" presStyleIdx="0" presStyleCnt="5" custScaleX="7881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976357-22F7-4E2A-BF83-2BDB0B55DB51}" type="pres">
      <dgm:prSet presAssocID="{44646FA8-E60A-41A4-8A60-40B854A2E6F3}" presName="parSpace" presStyleCnt="0"/>
      <dgm:spPr/>
    </dgm:pt>
    <dgm:pt modelId="{D824361E-837E-421B-9DC7-DE37F2A4BE80}" type="pres">
      <dgm:prSet presAssocID="{375E544E-F600-4996-B561-9472A807AC8E}" presName="parTxOnly" presStyleLbl="node1" presStyleIdx="1" presStyleCnt="5" custScaleX="17773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CF5A7F-1F5F-45F1-8AD2-B5E899309EF8}" type="pres">
      <dgm:prSet presAssocID="{825838F1-DD15-41F3-9FD0-91C0F5079CA5}" presName="parSpace" presStyleCnt="0"/>
      <dgm:spPr/>
    </dgm:pt>
    <dgm:pt modelId="{A258984F-7E91-4B15-AF3E-AE044F1F0F35}" type="pres">
      <dgm:prSet presAssocID="{74B0D73D-B539-4E67-89D3-BDF6B45DA1B3}" presName="parTxOnly" presStyleLbl="node1" presStyleIdx="2" presStyleCnt="5" custScaleX="109912" custLinFactNeighborX="2023" custLinFactNeighborY="90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F4FEA7-AC07-47F6-80B4-0A5EF7F4DADD}" type="pres">
      <dgm:prSet presAssocID="{12EB0D4E-8223-49B8-A2C7-0906809D8B04}" presName="parSpace" presStyleCnt="0"/>
      <dgm:spPr/>
    </dgm:pt>
    <dgm:pt modelId="{A0BB6361-53AA-4DF7-932A-551E32982AF9}" type="pres">
      <dgm:prSet presAssocID="{BAC9020C-E5B1-4210-944B-B2CF4C8A6430}" presName="parTxOnly" presStyleLbl="node1" presStyleIdx="3" presStyleCnt="5" custScaleX="9143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F5F62B-7897-49D3-8DD0-EE30DC8E86B5}" type="pres">
      <dgm:prSet presAssocID="{010A9275-F723-401A-9491-AAFE31CBC73B}" presName="parSpace" presStyleCnt="0"/>
      <dgm:spPr/>
    </dgm:pt>
    <dgm:pt modelId="{5550155A-FD36-4864-840A-83453B1894ED}" type="pres">
      <dgm:prSet presAssocID="{39462336-9770-4F25-85A4-E2436717EB1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F90BA95-1EDA-4585-B38E-86651879BB21}" srcId="{639C26FF-D168-4284-8177-00431A3E1DF1}" destId="{39462336-9770-4F25-85A4-E2436717EB15}" srcOrd="4" destOrd="0" parTransId="{AA16F59B-51FD-4E91-BA76-0BA98722FC03}" sibTransId="{6368B295-CAC9-41E7-B9D6-C860B4DAB792}"/>
    <dgm:cxn modelId="{D922E525-2217-4777-A1E7-5516A009F3BF}" type="presOf" srcId="{375E544E-F600-4996-B561-9472A807AC8E}" destId="{D824361E-837E-421B-9DC7-DE37F2A4BE80}" srcOrd="0" destOrd="0" presId="urn:microsoft.com/office/officeart/2005/8/layout/hChevron3"/>
    <dgm:cxn modelId="{80B34878-189B-4E61-8DC9-504A5F8A9B01}" type="presOf" srcId="{39462336-9770-4F25-85A4-E2436717EB15}" destId="{5550155A-FD36-4864-840A-83453B1894ED}" srcOrd="0" destOrd="0" presId="urn:microsoft.com/office/officeart/2005/8/layout/hChevron3"/>
    <dgm:cxn modelId="{A74EB704-8041-44C3-BD77-1835EAA647B1}" srcId="{639C26FF-D168-4284-8177-00431A3E1DF1}" destId="{BAC9020C-E5B1-4210-944B-B2CF4C8A6430}" srcOrd="3" destOrd="0" parTransId="{5F7BA08C-4F4F-436A-8493-F83B9EAE187F}" sibTransId="{010A9275-F723-401A-9491-AAFE31CBC73B}"/>
    <dgm:cxn modelId="{8AF6683F-3D1D-4093-8629-79C840955381}" type="presOf" srcId="{BCD5B164-4AB7-4EDE-96BD-734B3E16CC56}" destId="{2B5E6A4F-2610-4DDE-BF4F-0B4175E6C62C}" srcOrd="0" destOrd="0" presId="urn:microsoft.com/office/officeart/2005/8/layout/hChevron3"/>
    <dgm:cxn modelId="{5D524A29-1034-4F8F-8340-39FCFF92C6FD}" type="presOf" srcId="{74B0D73D-B539-4E67-89D3-BDF6B45DA1B3}" destId="{A258984F-7E91-4B15-AF3E-AE044F1F0F35}" srcOrd="0" destOrd="0" presId="urn:microsoft.com/office/officeart/2005/8/layout/hChevron3"/>
    <dgm:cxn modelId="{687C41BE-E7DF-4F5B-9A9D-64564E27FCFA}" srcId="{639C26FF-D168-4284-8177-00431A3E1DF1}" destId="{74B0D73D-B539-4E67-89D3-BDF6B45DA1B3}" srcOrd="2" destOrd="0" parTransId="{F5765D47-40C4-4A99-99B7-99952D98B995}" sibTransId="{12EB0D4E-8223-49B8-A2C7-0906809D8B04}"/>
    <dgm:cxn modelId="{62C027FE-DF19-4877-941E-2B32954B9A9C}" type="presOf" srcId="{639C26FF-D168-4284-8177-00431A3E1DF1}" destId="{B4593991-5A54-473D-B954-BCDFB772D0A1}" srcOrd="0" destOrd="0" presId="urn:microsoft.com/office/officeart/2005/8/layout/hChevron3"/>
    <dgm:cxn modelId="{3F9BBB6F-5D16-4901-AC49-9F42DE60C56D}" srcId="{639C26FF-D168-4284-8177-00431A3E1DF1}" destId="{375E544E-F600-4996-B561-9472A807AC8E}" srcOrd="1" destOrd="0" parTransId="{8323EC91-8EE1-4508-8892-CC13C1B3A207}" sibTransId="{825838F1-DD15-41F3-9FD0-91C0F5079CA5}"/>
    <dgm:cxn modelId="{8844CBA2-676A-455A-B3F5-3564623554CD}" type="presOf" srcId="{BAC9020C-E5B1-4210-944B-B2CF4C8A6430}" destId="{A0BB6361-53AA-4DF7-932A-551E32982AF9}" srcOrd="0" destOrd="0" presId="urn:microsoft.com/office/officeart/2005/8/layout/hChevron3"/>
    <dgm:cxn modelId="{4F5B605C-99DA-4CF6-A389-3BF15092D962}" srcId="{639C26FF-D168-4284-8177-00431A3E1DF1}" destId="{BCD5B164-4AB7-4EDE-96BD-734B3E16CC56}" srcOrd="0" destOrd="0" parTransId="{188D8D00-BF05-4ECB-8FE7-C60CC3D51C98}" sibTransId="{44646FA8-E60A-41A4-8A60-40B854A2E6F3}"/>
    <dgm:cxn modelId="{72E0833D-B32E-4E7C-807D-FCBD979FCBD1}" type="presParOf" srcId="{B4593991-5A54-473D-B954-BCDFB772D0A1}" destId="{2B5E6A4F-2610-4DDE-BF4F-0B4175E6C62C}" srcOrd="0" destOrd="0" presId="urn:microsoft.com/office/officeart/2005/8/layout/hChevron3"/>
    <dgm:cxn modelId="{F1B0859B-A007-45DC-951A-0C72329FC001}" type="presParOf" srcId="{B4593991-5A54-473D-B954-BCDFB772D0A1}" destId="{54976357-22F7-4E2A-BF83-2BDB0B55DB51}" srcOrd="1" destOrd="0" presId="urn:microsoft.com/office/officeart/2005/8/layout/hChevron3"/>
    <dgm:cxn modelId="{50BD7CB5-519B-40FF-B582-9C44B443E96A}" type="presParOf" srcId="{B4593991-5A54-473D-B954-BCDFB772D0A1}" destId="{D824361E-837E-421B-9DC7-DE37F2A4BE80}" srcOrd="2" destOrd="0" presId="urn:microsoft.com/office/officeart/2005/8/layout/hChevron3"/>
    <dgm:cxn modelId="{0BF5F292-2CDC-429A-8007-7EF0368D1B86}" type="presParOf" srcId="{B4593991-5A54-473D-B954-BCDFB772D0A1}" destId="{F4CF5A7F-1F5F-45F1-8AD2-B5E899309EF8}" srcOrd="3" destOrd="0" presId="urn:microsoft.com/office/officeart/2005/8/layout/hChevron3"/>
    <dgm:cxn modelId="{0BCCA380-4370-4CBE-9C86-4567C2A1CA69}" type="presParOf" srcId="{B4593991-5A54-473D-B954-BCDFB772D0A1}" destId="{A258984F-7E91-4B15-AF3E-AE044F1F0F35}" srcOrd="4" destOrd="0" presId="urn:microsoft.com/office/officeart/2005/8/layout/hChevron3"/>
    <dgm:cxn modelId="{95A13419-A8CF-4BCD-8A8F-287A681809E1}" type="presParOf" srcId="{B4593991-5A54-473D-B954-BCDFB772D0A1}" destId="{F1F4FEA7-AC07-47F6-80B4-0A5EF7F4DADD}" srcOrd="5" destOrd="0" presId="urn:microsoft.com/office/officeart/2005/8/layout/hChevron3"/>
    <dgm:cxn modelId="{14F47696-BB71-4BA8-A618-3C767E0FA55B}" type="presParOf" srcId="{B4593991-5A54-473D-B954-BCDFB772D0A1}" destId="{A0BB6361-53AA-4DF7-932A-551E32982AF9}" srcOrd="6" destOrd="0" presId="urn:microsoft.com/office/officeart/2005/8/layout/hChevron3"/>
    <dgm:cxn modelId="{6E174A01-BD87-492C-A166-6CE20CA4E35A}" type="presParOf" srcId="{B4593991-5A54-473D-B954-BCDFB772D0A1}" destId="{15F5F62B-7897-49D3-8DD0-EE30DC8E86B5}" srcOrd="7" destOrd="0" presId="urn:microsoft.com/office/officeart/2005/8/layout/hChevron3"/>
    <dgm:cxn modelId="{A3ED73DC-8761-435D-BF54-EB0BB9C9F785}" type="presParOf" srcId="{B4593991-5A54-473D-B954-BCDFB772D0A1}" destId="{5550155A-FD36-4864-840A-83453B1894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C26FF-D168-4284-8177-00431A3E1DF1}" type="doc">
      <dgm:prSet loTypeId="urn:microsoft.com/office/officeart/2005/8/layout/hChevron3" loCatId="process" qsTypeId="urn:microsoft.com/office/officeart/2005/8/quickstyle/simple2" qsCatId="simple" csTypeId="urn:microsoft.com/office/officeart/2005/8/colors/accent6_4" csCatId="accent6" phldr="1"/>
      <dgm:spPr/>
    </dgm:pt>
    <dgm:pt modelId="{BCD5B164-4AB7-4EDE-96BD-734B3E16CC56}">
      <dgm:prSet phldrT="[テキスト]" custT="1"/>
      <dgm:spPr/>
      <dgm:t>
        <a:bodyPr/>
        <a:lstStyle/>
        <a:p>
          <a:r>
            <a:rPr kumimoji="1" lang="en-US" altLang="ja-JP" sz="3600" dirty="0"/>
            <a:t>1.</a:t>
          </a:r>
          <a:endParaRPr kumimoji="1" lang="ja-JP" altLang="en-US" sz="3600" dirty="0"/>
        </a:p>
      </dgm:t>
    </dgm:pt>
    <dgm:pt modelId="{188D8D00-BF05-4ECB-8FE7-C60CC3D51C98}" type="par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44646FA8-E60A-41A4-8A60-40B854A2E6F3}" type="sib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375E544E-F600-4996-B561-9472A807AC8E}">
      <dgm:prSet phldrT="[テキスト]" custT="1"/>
      <dgm:spPr/>
      <dgm:t>
        <a:bodyPr/>
        <a:lstStyle/>
        <a:p>
          <a:r>
            <a:rPr kumimoji="1" lang="en-US" altLang="ja-JP" sz="3600" dirty="0"/>
            <a:t>2.</a:t>
          </a:r>
          <a:endParaRPr kumimoji="1" lang="ja-JP" altLang="en-US" sz="3600" dirty="0"/>
        </a:p>
      </dgm:t>
    </dgm:pt>
    <dgm:pt modelId="{8323EC91-8EE1-4508-8892-CC13C1B3A207}" type="par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825838F1-DD15-41F3-9FD0-91C0F5079CA5}" type="sib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39462336-9770-4F25-85A4-E2436717EB15}">
      <dgm:prSet phldrT="[テキスト]" custT="1"/>
      <dgm:spPr/>
      <dgm:t>
        <a:bodyPr/>
        <a:lstStyle/>
        <a:p>
          <a:r>
            <a:rPr kumimoji="1" lang="en-US" altLang="ja-JP" sz="3600" dirty="0"/>
            <a:t>5.</a:t>
          </a:r>
          <a:endParaRPr kumimoji="1" lang="ja-JP" altLang="en-US" sz="3600" dirty="0"/>
        </a:p>
      </dgm:t>
    </dgm:pt>
    <dgm:pt modelId="{AA16F59B-51FD-4E91-BA76-0BA98722FC03}" type="par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6368B295-CAC9-41E7-B9D6-C860B4DAB792}" type="sib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74B0D73D-B539-4E67-89D3-BDF6B45DA1B3}">
      <dgm:prSet phldrT="[テキスト]" custT="1"/>
      <dgm:spPr/>
      <dgm:t>
        <a:bodyPr/>
        <a:lstStyle/>
        <a:p>
          <a:r>
            <a:rPr kumimoji="1" lang="en-US" altLang="ja-JP" sz="3600" dirty="0"/>
            <a:t>3.</a:t>
          </a:r>
          <a:r>
            <a:rPr kumimoji="1" lang="ja-JP" altLang="en-US" sz="3600" dirty="0"/>
            <a:t>構造</a:t>
          </a:r>
        </a:p>
      </dgm:t>
    </dgm:pt>
    <dgm:pt modelId="{F5765D47-40C4-4A99-99B7-99952D98B995}" type="par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12EB0D4E-8223-49B8-A2C7-0906809D8B04}" type="sib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BAC9020C-E5B1-4210-944B-B2CF4C8A6430}">
      <dgm:prSet phldrT="[テキスト]" custT="1"/>
      <dgm:spPr/>
      <dgm:t>
        <a:bodyPr/>
        <a:lstStyle/>
        <a:p>
          <a:r>
            <a:rPr kumimoji="1" lang="en-US" altLang="ja-JP" sz="3600" dirty="0"/>
            <a:t>4.</a:t>
          </a:r>
          <a:endParaRPr kumimoji="1" lang="ja-JP" altLang="en-US" sz="3600" dirty="0"/>
        </a:p>
      </dgm:t>
    </dgm:pt>
    <dgm:pt modelId="{5F7BA08C-4F4F-436A-8493-F83B9EAE187F}" type="par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010A9275-F723-401A-9491-AAFE31CBC73B}" type="sib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B4593991-5A54-473D-B954-BCDFB772D0A1}" type="pres">
      <dgm:prSet presAssocID="{639C26FF-D168-4284-8177-00431A3E1DF1}" presName="Name0" presStyleCnt="0">
        <dgm:presLayoutVars>
          <dgm:dir/>
          <dgm:resizeHandles val="exact"/>
        </dgm:presLayoutVars>
      </dgm:prSet>
      <dgm:spPr/>
    </dgm:pt>
    <dgm:pt modelId="{2B5E6A4F-2610-4DDE-BF4F-0B4175E6C62C}" type="pres">
      <dgm:prSet presAssocID="{BCD5B164-4AB7-4EDE-96BD-734B3E16CC5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976357-22F7-4E2A-BF83-2BDB0B55DB51}" type="pres">
      <dgm:prSet presAssocID="{44646FA8-E60A-41A4-8A60-40B854A2E6F3}" presName="parSpace" presStyleCnt="0"/>
      <dgm:spPr/>
    </dgm:pt>
    <dgm:pt modelId="{D824361E-837E-421B-9DC7-DE37F2A4BE80}" type="pres">
      <dgm:prSet presAssocID="{375E544E-F600-4996-B561-9472A807AC8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CF5A7F-1F5F-45F1-8AD2-B5E899309EF8}" type="pres">
      <dgm:prSet presAssocID="{825838F1-DD15-41F3-9FD0-91C0F5079CA5}" presName="parSpace" presStyleCnt="0"/>
      <dgm:spPr/>
    </dgm:pt>
    <dgm:pt modelId="{A258984F-7E91-4B15-AF3E-AE044F1F0F35}" type="pres">
      <dgm:prSet presAssocID="{74B0D73D-B539-4E67-89D3-BDF6B45DA1B3}" presName="parTxOnly" presStyleLbl="node1" presStyleIdx="2" presStyleCnt="5" custScaleX="122030" custLinFactNeighborX="2023" custLinFactNeighborY="90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F4FEA7-AC07-47F6-80B4-0A5EF7F4DADD}" type="pres">
      <dgm:prSet presAssocID="{12EB0D4E-8223-49B8-A2C7-0906809D8B04}" presName="parSpace" presStyleCnt="0"/>
      <dgm:spPr/>
    </dgm:pt>
    <dgm:pt modelId="{A0BB6361-53AA-4DF7-932A-551E32982AF9}" type="pres">
      <dgm:prSet presAssocID="{BAC9020C-E5B1-4210-944B-B2CF4C8A6430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F5F62B-7897-49D3-8DD0-EE30DC8E86B5}" type="pres">
      <dgm:prSet presAssocID="{010A9275-F723-401A-9491-AAFE31CBC73B}" presName="parSpace" presStyleCnt="0"/>
      <dgm:spPr/>
    </dgm:pt>
    <dgm:pt modelId="{5550155A-FD36-4864-840A-83453B1894ED}" type="pres">
      <dgm:prSet presAssocID="{39462336-9770-4F25-85A4-E2436717EB1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F90BA95-1EDA-4585-B38E-86651879BB21}" srcId="{639C26FF-D168-4284-8177-00431A3E1DF1}" destId="{39462336-9770-4F25-85A4-E2436717EB15}" srcOrd="4" destOrd="0" parTransId="{AA16F59B-51FD-4E91-BA76-0BA98722FC03}" sibTransId="{6368B295-CAC9-41E7-B9D6-C860B4DAB792}"/>
    <dgm:cxn modelId="{D922E525-2217-4777-A1E7-5516A009F3BF}" type="presOf" srcId="{375E544E-F600-4996-B561-9472A807AC8E}" destId="{D824361E-837E-421B-9DC7-DE37F2A4BE80}" srcOrd="0" destOrd="0" presId="urn:microsoft.com/office/officeart/2005/8/layout/hChevron3"/>
    <dgm:cxn modelId="{80B34878-189B-4E61-8DC9-504A5F8A9B01}" type="presOf" srcId="{39462336-9770-4F25-85A4-E2436717EB15}" destId="{5550155A-FD36-4864-840A-83453B1894ED}" srcOrd="0" destOrd="0" presId="urn:microsoft.com/office/officeart/2005/8/layout/hChevron3"/>
    <dgm:cxn modelId="{A74EB704-8041-44C3-BD77-1835EAA647B1}" srcId="{639C26FF-D168-4284-8177-00431A3E1DF1}" destId="{BAC9020C-E5B1-4210-944B-B2CF4C8A6430}" srcOrd="3" destOrd="0" parTransId="{5F7BA08C-4F4F-436A-8493-F83B9EAE187F}" sibTransId="{010A9275-F723-401A-9491-AAFE31CBC73B}"/>
    <dgm:cxn modelId="{8AF6683F-3D1D-4093-8629-79C840955381}" type="presOf" srcId="{BCD5B164-4AB7-4EDE-96BD-734B3E16CC56}" destId="{2B5E6A4F-2610-4DDE-BF4F-0B4175E6C62C}" srcOrd="0" destOrd="0" presId="urn:microsoft.com/office/officeart/2005/8/layout/hChevron3"/>
    <dgm:cxn modelId="{5D524A29-1034-4F8F-8340-39FCFF92C6FD}" type="presOf" srcId="{74B0D73D-B539-4E67-89D3-BDF6B45DA1B3}" destId="{A258984F-7E91-4B15-AF3E-AE044F1F0F35}" srcOrd="0" destOrd="0" presId="urn:microsoft.com/office/officeart/2005/8/layout/hChevron3"/>
    <dgm:cxn modelId="{687C41BE-E7DF-4F5B-9A9D-64564E27FCFA}" srcId="{639C26FF-D168-4284-8177-00431A3E1DF1}" destId="{74B0D73D-B539-4E67-89D3-BDF6B45DA1B3}" srcOrd="2" destOrd="0" parTransId="{F5765D47-40C4-4A99-99B7-99952D98B995}" sibTransId="{12EB0D4E-8223-49B8-A2C7-0906809D8B04}"/>
    <dgm:cxn modelId="{62C027FE-DF19-4877-941E-2B32954B9A9C}" type="presOf" srcId="{639C26FF-D168-4284-8177-00431A3E1DF1}" destId="{B4593991-5A54-473D-B954-BCDFB772D0A1}" srcOrd="0" destOrd="0" presId="urn:microsoft.com/office/officeart/2005/8/layout/hChevron3"/>
    <dgm:cxn modelId="{3F9BBB6F-5D16-4901-AC49-9F42DE60C56D}" srcId="{639C26FF-D168-4284-8177-00431A3E1DF1}" destId="{375E544E-F600-4996-B561-9472A807AC8E}" srcOrd="1" destOrd="0" parTransId="{8323EC91-8EE1-4508-8892-CC13C1B3A207}" sibTransId="{825838F1-DD15-41F3-9FD0-91C0F5079CA5}"/>
    <dgm:cxn modelId="{8844CBA2-676A-455A-B3F5-3564623554CD}" type="presOf" srcId="{BAC9020C-E5B1-4210-944B-B2CF4C8A6430}" destId="{A0BB6361-53AA-4DF7-932A-551E32982AF9}" srcOrd="0" destOrd="0" presId="urn:microsoft.com/office/officeart/2005/8/layout/hChevron3"/>
    <dgm:cxn modelId="{4F5B605C-99DA-4CF6-A389-3BF15092D962}" srcId="{639C26FF-D168-4284-8177-00431A3E1DF1}" destId="{BCD5B164-4AB7-4EDE-96BD-734B3E16CC56}" srcOrd="0" destOrd="0" parTransId="{188D8D00-BF05-4ECB-8FE7-C60CC3D51C98}" sibTransId="{44646FA8-E60A-41A4-8A60-40B854A2E6F3}"/>
    <dgm:cxn modelId="{72E0833D-B32E-4E7C-807D-FCBD979FCBD1}" type="presParOf" srcId="{B4593991-5A54-473D-B954-BCDFB772D0A1}" destId="{2B5E6A4F-2610-4DDE-BF4F-0B4175E6C62C}" srcOrd="0" destOrd="0" presId="urn:microsoft.com/office/officeart/2005/8/layout/hChevron3"/>
    <dgm:cxn modelId="{F1B0859B-A007-45DC-951A-0C72329FC001}" type="presParOf" srcId="{B4593991-5A54-473D-B954-BCDFB772D0A1}" destId="{54976357-22F7-4E2A-BF83-2BDB0B55DB51}" srcOrd="1" destOrd="0" presId="urn:microsoft.com/office/officeart/2005/8/layout/hChevron3"/>
    <dgm:cxn modelId="{50BD7CB5-519B-40FF-B582-9C44B443E96A}" type="presParOf" srcId="{B4593991-5A54-473D-B954-BCDFB772D0A1}" destId="{D824361E-837E-421B-9DC7-DE37F2A4BE80}" srcOrd="2" destOrd="0" presId="urn:microsoft.com/office/officeart/2005/8/layout/hChevron3"/>
    <dgm:cxn modelId="{0BF5F292-2CDC-429A-8007-7EF0368D1B86}" type="presParOf" srcId="{B4593991-5A54-473D-B954-BCDFB772D0A1}" destId="{F4CF5A7F-1F5F-45F1-8AD2-B5E899309EF8}" srcOrd="3" destOrd="0" presId="urn:microsoft.com/office/officeart/2005/8/layout/hChevron3"/>
    <dgm:cxn modelId="{0BCCA380-4370-4CBE-9C86-4567C2A1CA69}" type="presParOf" srcId="{B4593991-5A54-473D-B954-BCDFB772D0A1}" destId="{A258984F-7E91-4B15-AF3E-AE044F1F0F35}" srcOrd="4" destOrd="0" presId="urn:microsoft.com/office/officeart/2005/8/layout/hChevron3"/>
    <dgm:cxn modelId="{95A13419-A8CF-4BCD-8A8F-287A681809E1}" type="presParOf" srcId="{B4593991-5A54-473D-B954-BCDFB772D0A1}" destId="{F1F4FEA7-AC07-47F6-80B4-0A5EF7F4DADD}" srcOrd="5" destOrd="0" presId="urn:microsoft.com/office/officeart/2005/8/layout/hChevron3"/>
    <dgm:cxn modelId="{14F47696-BB71-4BA8-A618-3C767E0FA55B}" type="presParOf" srcId="{B4593991-5A54-473D-B954-BCDFB772D0A1}" destId="{A0BB6361-53AA-4DF7-932A-551E32982AF9}" srcOrd="6" destOrd="0" presId="urn:microsoft.com/office/officeart/2005/8/layout/hChevron3"/>
    <dgm:cxn modelId="{6E174A01-BD87-492C-A166-6CE20CA4E35A}" type="presParOf" srcId="{B4593991-5A54-473D-B954-BCDFB772D0A1}" destId="{15F5F62B-7897-49D3-8DD0-EE30DC8E86B5}" srcOrd="7" destOrd="0" presId="urn:microsoft.com/office/officeart/2005/8/layout/hChevron3"/>
    <dgm:cxn modelId="{A3ED73DC-8761-435D-BF54-EB0BB9C9F785}" type="presParOf" srcId="{B4593991-5A54-473D-B954-BCDFB772D0A1}" destId="{5550155A-FD36-4864-840A-83453B1894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C26FF-D168-4284-8177-00431A3E1DF1}" type="doc">
      <dgm:prSet loTypeId="urn:microsoft.com/office/officeart/2005/8/layout/hChevron3" loCatId="process" qsTypeId="urn:microsoft.com/office/officeart/2005/8/quickstyle/simple2" qsCatId="simple" csTypeId="urn:microsoft.com/office/officeart/2005/8/colors/accent6_4" csCatId="accent6" phldr="1"/>
      <dgm:spPr/>
    </dgm:pt>
    <dgm:pt modelId="{BCD5B164-4AB7-4EDE-96BD-734B3E16CC56}">
      <dgm:prSet phldrT="[テキスト]" custT="1"/>
      <dgm:spPr/>
      <dgm:t>
        <a:bodyPr/>
        <a:lstStyle/>
        <a:p>
          <a:r>
            <a:rPr kumimoji="1" lang="en-US" altLang="ja-JP" sz="3600" dirty="0"/>
            <a:t>1.</a:t>
          </a:r>
          <a:endParaRPr kumimoji="1" lang="ja-JP" altLang="en-US" sz="3600" dirty="0"/>
        </a:p>
      </dgm:t>
    </dgm:pt>
    <dgm:pt modelId="{188D8D00-BF05-4ECB-8FE7-C60CC3D51C98}" type="par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44646FA8-E60A-41A4-8A60-40B854A2E6F3}" type="sib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375E544E-F600-4996-B561-9472A807AC8E}">
      <dgm:prSet phldrT="[テキスト]" custT="1"/>
      <dgm:spPr/>
      <dgm:t>
        <a:bodyPr/>
        <a:lstStyle/>
        <a:p>
          <a:r>
            <a:rPr kumimoji="1" lang="en-US" altLang="ja-JP" sz="3600" dirty="0"/>
            <a:t>2.</a:t>
          </a:r>
          <a:endParaRPr kumimoji="1" lang="ja-JP" altLang="en-US" sz="3600" dirty="0"/>
        </a:p>
      </dgm:t>
    </dgm:pt>
    <dgm:pt modelId="{8323EC91-8EE1-4508-8892-CC13C1B3A207}" type="par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825838F1-DD15-41F3-9FD0-91C0F5079CA5}" type="sib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39462336-9770-4F25-85A4-E2436717EB15}">
      <dgm:prSet phldrT="[テキスト]" custT="1"/>
      <dgm:spPr/>
      <dgm:t>
        <a:bodyPr/>
        <a:lstStyle/>
        <a:p>
          <a:r>
            <a:rPr kumimoji="1" lang="en-US" altLang="ja-JP" sz="3600" dirty="0"/>
            <a:t>5.</a:t>
          </a:r>
          <a:endParaRPr kumimoji="1" lang="ja-JP" altLang="en-US" sz="3600" dirty="0"/>
        </a:p>
      </dgm:t>
    </dgm:pt>
    <dgm:pt modelId="{AA16F59B-51FD-4E91-BA76-0BA98722FC03}" type="par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6368B295-CAC9-41E7-B9D6-C860B4DAB792}" type="sib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74B0D73D-B539-4E67-89D3-BDF6B45DA1B3}">
      <dgm:prSet phldrT="[テキスト]" custT="1"/>
      <dgm:spPr/>
      <dgm:t>
        <a:bodyPr/>
        <a:lstStyle/>
        <a:p>
          <a:r>
            <a:rPr kumimoji="1" lang="en-US" altLang="ja-JP" sz="3600" dirty="0"/>
            <a:t>3.</a:t>
          </a:r>
          <a:endParaRPr kumimoji="1" lang="ja-JP" altLang="en-US" sz="3600" dirty="0"/>
        </a:p>
      </dgm:t>
    </dgm:pt>
    <dgm:pt modelId="{F5765D47-40C4-4A99-99B7-99952D98B995}" type="par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12EB0D4E-8223-49B8-A2C7-0906809D8B04}" type="sib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BAC9020C-E5B1-4210-944B-B2CF4C8A6430}">
      <dgm:prSet phldrT="[テキスト]" custT="1"/>
      <dgm:spPr/>
      <dgm:t>
        <a:bodyPr/>
        <a:lstStyle/>
        <a:p>
          <a:r>
            <a:rPr kumimoji="1" lang="en-US" altLang="ja-JP" sz="3600" dirty="0"/>
            <a:t>4.</a:t>
          </a:r>
          <a:r>
            <a:rPr kumimoji="1" lang="ja-JP" altLang="en-US" sz="3600" dirty="0"/>
            <a:t>振る舞い</a:t>
          </a:r>
        </a:p>
      </dgm:t>
    </dgm:pt>
    <dgm:pt modelId="{5F7BA08C-4F4F-436A-8493-F83B9EAE187F}" type="par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010A9275-F723-401A-9491-AAFE31CBC73B}" type="sib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B4593991-5A54-473D-B954-BCDFB772D0A1}" type="pres">
      <dgm:prSet presAssocID="{639C26FF-D168-4284-8177-00431A3E1DF1}" presName="Name0" presStyleCnt="0">
        <dgm:presLayoutVars>
          <dgm:dir/>
          <dgm:resizeHandles val="exact"/>
        </dgm:presLayoutVars>
      </dgm:prSet>
      <dgm:spPr/>
    </dgm:pt>
    <dgm:pt modelId="{2B5E6A4F-2610-4DDE-BF4F-0B4175E6C62C}" type="pres">
      <dgm:prSet presAssocID="{BCD5B164-4AB7-4EDE-96BD-734B3E16CC5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976357-22F7-4E2A-BF83-2BDB0B55DB51}" type="pres">
      <dgm:prSet presAssocID="{44646FA8-E60A-41A4-8A60-40B854A2E6F3}" presName="parSpace" presStyleCnt="0"/>
      <dgm:spPr/>
    </dgm:pt>
    <dgm:pt modelId="{D824361E-837E-421B-9DC7-DE37F2A4BE80}" type="pres">
      <dgm:prSet presAssocID="{375E544E-F600-4996-B561-9472A807AC8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CF5A7F-1F5F-45F1-8AD2-B5E899309EF8}" type="pres">
      <dgm:prSet presAssocID="{825838F1-DD15-41F3-9FD0-91C0F5079CA5}" presName="parSpace" presStyleCnt="0"/>
      <dgm:spPr/>
    </dgm:pt>
    <dgm:pt modelId="{A258984F-7E91-4B15-AF3E-AE044F1F0F35}" type="pres">
      <dgm:prSet presAssocID="{74B0D73D-B539-4E67-89D3-BDF6B45DA1B3}" presName="parTxOnly" presStyleLbl="node1" presStyleIdx="2" presStyleCnt="5" custLinFactNeighborX="2023" custLinFactNeighborY="90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F4FEA7-AC07-47F6-80B4-0A5EF7F4DADD}" type="pres">
      <dgm:prSet presAssocID="{12EB0D4E-8223-49B8-A2C7-0906809D8B04}" presName="parSpace" presStyleCnt="0"/>
      <dgm:spPr/>
    </dgm:pt>
    <dgm:pt modelId="{A0BB6361-53AA-4DF7-932A-551E32982AF9}" type="pres">
      <dgm:prSet presAssocID="{BAC9020C-E5B1-4210-944B-B2CF4C8A6430}" presName="parTxOnly" presStyleLbl="node1" presStyleIdx="3" presStyleCnt="5" custScaleX="1491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F5F62B-7897-49D3-8DD0-EE30DC8E86B5}" type="pres">
      <dgm:prSet presAssocID="{010A9275-F723-401A-9491-AAFE31CBC73B}" presName="parSpace" presStyleCnt="0"/>
      <dgm:spPr/>
    </dgm:pt>
    <dgm:pt modelId="{5550155A-FD36-4864-840A-83453B1894ED}" type="pres">
      <dgm:prSet presAssocID="{39462336-9770-4F25-85A4-E2436717EB1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F90BA95-1EDA-4585-B38E-86651879BB21}" srcId="{639C26FF-D168-4284-8177-00431A3E1DF1}" destId="{39462336-9770-4F25-85A4-E2436717EB15}" srcOrd="4" destOrd="0" parTransId="{AA16F59B-51FD-4E91-BA76-0BA98722FC03}" sibTransId="{6368B295-CAC9-41E7-B9D6-C860B4DAB792}"/>
    <dgm:cxn modelId="{D922E525-2217-4777-A1E7-5516A009F3BF}" type="presOf" srcId="{375E544E-F600-4996-B561-9472A807AC8E}" destId="{D824361E-837E-421B-9DC7-DE37F2A4BE80}" srcOrd="0" destOrd="0" presId="urn:microsoft.com/office/officeart/2005/8/layout/hChevron3"/>
    <dgm:cxn modelId="{80B34878-189B-4E61-8DC9-504A5F8A9B01}" type="presOf" srcId="{39462336-9770-4F25-85A4-E2436717EB15}" destId="{5550155A-FD36-4864-840A-83453B1894ED}" srcOrd="0" destOrd="0" presId="urn:microsoft.com/office/officeart/2005/8/layout/hChevron3"/>
    <dgm:cxn modelId="{A74EB704-8041-44C3-BD77-1835EAA647B1}" srcId="{639C26FF-D168-4284-8177-00431A3E1DF1}" destId="{BAC9020C-E5B1-4210-944B-B2CF4C8A6430}" srcOrd="3" destOrd="0" parTransId="{5F7BA08C-4F4F-436A-8493-F83B9EAE187F}" sibTransId="{010A9275-F723-401A-9491-AAFE31CBC73B}"/>
    <dgm:cxn modelId="{8AF6683F-3D1D-4093-8629-79C840955381}" type="presOf" srcId="{BCD5B164-4AB7-4EDE-96BD-734B3E16CC56}" destId="{2B5E6A4F-2610-4DDE-BF4F-0B4175E6C62C}" srcOrd="0" destOrd="0" presId="urn:microsoft.com/office/officeart/2005/8/layout/hChevron3"/>
    <dgm:cxn modelId="{5D524A29-1034-4F8F-8340-39FCFF92C6FD}" type="presOf" srcId="{74B0D73D-B539-4E67-89D3-BDF6B45DA1B3}" destId="{A258984F-7E91-4B15-AF3E-AE044F1F0F35}" srcOrd="0" destOrd="0" presId="urn:microsoft.com/office/officeart/2005/8/layout/hChevron3"/>
    <dgm:cxn modelId="{687C41BE-E7DF-4F5B-9A9D-64564E27FCFA}" srcId="{639C26FF-D168-4284-8177-00431A3E1DF1}" destId="{74B0D73D-B539-4E67-89D3-BDF6B45DA1B3}" srcOrd="2" destOrd="0" parTransId="{F5765D47-40C4-4A99-99B7-99952D98B995}" sibTransId="{12EB0D4E-8223-49B8-A2C7-0906809D8B04}"/>
    <dgm:cxn modelId="{62C027FE-DF19-4877-941E-2B32954B9A9C}" type="presOf" srcId="{639C26FF-D168-4284-8177-00431A3E1DF1}" destId="{B4593991-5A54-473D-B954-BCDFB772D0A1}" srcOrd="0" destOrd="0" presId="urn:microsoft.com/office/officeart/2005/8/layout/hChevron3"/>
    <dgm:cxn modelId="{3F9BBB6F-5D16-4901-AC49-9F42DE60C56D}" srcId="{639C26FF-D168-4284-8177-00431A3E1DF1}" destId="{375E544E-F600-4996-B561-9472A807AC8E}" srcOrd="1" destOrd="0" parTransId="{8323EC91-8EE1-4508-8892-CC13C1B3A207}" sibTransId="{825838F1-DD15-41F3-9FD0-91C0F5079CA5}"/>
    <dgm:cxn modelId="{8844CBA2-676A-455A-B3F5-3564623554CD}" type="presOf" srcId="{BAC9020C-E5B1-4210-944B-B2CF4C8A6430}" destId="{A0BB6361-53AA-4DF7-932A-551E32982AF9}" srcOrd="0" destOrd="0" presId="urn:microsoft.com/office/officeart/2005/8/layout/hChevron3"/>
    <dgm:cxn modelId="{4F5B605C-99DA-4CF6-A389-3BF15092D962}" srcId="{639C26FF-D168-4284-8177-00431A3E1DF1}" destId="{BCD5B164-4AB7-4EDE-96BD-734B3E16CC56}" srcOrd="0" destOrd="0" parTransId="{188D8D00-BF05-4ECB-8FE7-C60CC3D51C98}" sibTransId="{44646FA8-E60A-41A4-8A60-40B854A2E6F3}"/>
    <dgm:cxn modelId="{72E0833D-B32E-4E7C-807D-FCBD979FCBD1}" type="presParOf" srcId="{B4593991-5A54-473D-B954-BCDFB772D0A1}" destId="{2B5E6A4F-2610-4DDE-BF4F-0B4175E6C62C}" srcOrd="0" destOrd="0" presId="urn:microsoft.com/office/officeart/2005/8/layout/hChevron3"/>
    <dgm:cxn modelId="{F1B0859B-A007-45DC-951A-0C72329FC001}" type="presParOf" srcId="{B4593991-5A54-473D-B954-BCDFB772D0A1}" destId="{54976357-22F7-4E2A-BF83-2BDB0B55DB51}" srcOrd="1" destOrd="0" presId="urn:microsoft.com/office/officeart/2005/8/layout/hChevron3"/>
    <dgm:cxn modelId="{50BD7CB5-519B-40FF-B582-9C44B443E96A}" type="presParOf" srcId="{B4593991-5A54-473D-B954-BCDFB772D0A1}" destId="{D824361E-837E-421B-9DC7-DE37F2A4BE80}" srcOrd="2" destOrd="0" presId="urn:microsoft.com/office/officeart/2005/8/layout/hChevron3"/>
    <dgm:cxn modelId="{0BF5F292-2CDC-429A-8007-7EF0368D1B86}" type="presParOf" srcId="{B4593991-5A54-473D-B954-BCDFB772D0A1}" destId="{F4CF5A7F-1F5F-45F1-8AD2-B5E899309EF8}" srcOrd="3" destOrd="0" presId="urn:microsoft.com/office/officeart/2005/8/layout/hChevron3"/>
    <dgm:cxn modelId="{0BCCA380-4370-4CBE-9C86-4567C2A1CA69}" type="presParOf" srcId="{B4593991-5A54-473D-B954-BCDFB772D0A1}" destId="{A258984F-7E91-4B15-AF3E-AE044F1F0F35}" srcOrd="4" destOrd="0" presId="urn:microsoft.com/office/officeart/2005/8/layout/hChevron3"/>
    <dgm:cxn modelId="{95A13419-A8CF-4BCD-8A8F-287A681809E1}" type="presParOf" srcId="{B4593991-5A54-473D-B954-BCDFB772D0A1}" destId="{F1F4FEA7-AC07-47F6-80B4-0A5EF7F4DADD}" srcOrd="5" destOrd="0" presId="urn:microsoft.com/office/officeart/2005/8/layout/hChevron3"/>
    <dgm:cxn modelId="{14F47696-BB71-4BA8-A618-3C767E0FA55B}" type="presParOf" srcId="{B4593991-5A54-473D-B954-BCDFB772D0A1}" destId="{A0BB6361-53AA-4DF7-932A-551E32982AF9}" srcOrd="6" destOrd="0" presId="urn:microsoft.com/office/officeart/2005/8/layout/hChevron3"/>
    <dgm:cxn modelId="{6E174A01-BD87-492C-A166-6CE20CA4E35A}" type="presParOf" srcId="{B4593991-5A54-473D-B954-BCDFB772D0A1}" destId="{15F5F62B-7897-49D3-8DD0-EE30DC8E86B5}" srcOrd="7" destOrd="0" presId="urn:microsoft.com/office/officeart/2005/8/layout/hChevron3"/>
    <dgm:cxn modelId="{A3ED73DC-8761-435D-BF54-EB0BB9C9F785}" type="presParOf" srcId="{B4593991-5A54-473D-B954-BCDFB772D0A1}" destId="{5550155A-FD36-4864-840A-83453B1894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9C26FF-D168-4284-8177-00431A3E1DF1}" type="doc">
      <dgm:prSet loTypeId="urn:microsoft.com/office/officeart/2005/8/layout/hChevron3" loCatId="process" qsTypeId="urn:microsoft.com/office/officeart/2005/8/quickstyle/simple2" qsCatId="simple" csTypeId="urn:microsoft.com/office/officeart/2005/8/colors/accent6_4" csCatId="accent6" phldr="1"/>
      <dgm:spPr/>
    </dgm:pt>
    <dgm:pt modelId="{BCD5B164-4AB7-4EDE-96BD-734B3E16CC56}">
      <dgm:prSet phldrT="[テキスト]" custT="1"/>
      <dgm:spPr/>
      <dgm:t>
        <a:bodyPr/>
        <a:lstStyle/>
        <a:p>
          <a:r>
            <a:rPr kumimoji="1" lang="en-US" altLang="ja-JP" sz="3600" dirty="0"/>
            <a:t>1.</a:t>
          </a:r>
          <a:endParaRPr kumimoji="1" lang="ja-JP" altLang="en-US" sz="3600" dirty="0"/>
        </a:p>
      </dgm:t>
    </dgm:pt>
    <dgm:pt modelId="{188D8D00-BF05-4ECB-8FE7-C60CC3D51C98}" type="par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44646FA8-E60A-41A4-8A60-40B854A2E6F3}" type="sibTrans" cxnId="{4F5B605C-99DA-4CF6-A389-3BF15092D962}">
      <dgm:prSet/>
      <dgm:spPr/>
      <dgm:t>
        <a:bodyPr/>
        <a:lstStyle/>
        <a:p>
          <a:endParaRPr kumimoji="1" lang="ja-JP" altLang="en-US" sz="3600"/>
        </a:p>
      </dgm:t>
    </dgm:pt>
    <dgm:pt modelId="{375E544E-F600-4996-B561-9472A807AC8E}">
      <dgm:prSet phldrT="[テキスト]" custT="1"/>
      <dgm:spPr/>
      <dgm:t>
        <a:bodyPr/>
        <a:lstStyle/>
        <a:p>
          <a:r>
            <a:rPr kumimoji="1" lang="en-US" altLang="ja-JP" sz="3600" dirty="0"/>
            <a:t>2.</a:t>
          </a:r>
          <a:endParaRPr kumimoji="1" lang="ja-JP" altLang="en-US" sz="3600" dirty="0"/>
        </a:p>
      </dgm:t>
    </dgm:pt>
    <dgm:pt modelId="{8323EC91-8EE1-4508-8892-CC13C1B3A207}" type="par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825838F1-DD15-41F3-9FD0-91C0F5079CA5}" type="sibTrans" cxnId="{3F9BBB6F-5D16-4901-AC49-9F42DE60C56D}">
      <dgm:prSet/>
      <dgm:spPr/>
      <dgm:t>
        <a:bodyPr/>
        <a:lstStyle/>
        <a:p>
          <a:endParaRPr kumimoji="1" lang="ja-JP" altLang="en-US" sz="3600"/>
        </a:p>
      </dgm:t>
    </dgm:pt>
    <dgm:pt modelId="{39462336-9770-4F25-85A4-E2436717EB15}">
      <dgm:prSet phldrT="[テキスト]" custT="1"/>
      <dgm:spPr/>
      <dgm:t>
        <a:bodyPr/>
        <a:lstStyle/>
        <a:p>
          <a:r>
            <a:rPr kumimoji="1" lang="en-US" altLang="ja-JP" sz="3600" dirty="0"/>
            <a:t>5.</a:t>
          </a:r>
          <a:r>
            <a:rPr kumimoji="1" lang="ja-JP" altLang="en-US" sz="3600" dirty="0"/>
            <a:t>振る舞い</a:t>
          </a:r>
        </a:p>
      </dgm:t>
    </dgm:pt>
    <dgm:pt modelId="{AA16F59B-51FD-4E91-BA76-0BA98722FC03}" type="par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6368B295-CAC9-41E7-B9D6-C860B4DAB792}" type="sibTrans" cxnId="{DF90BA95-1EDA-4585-B38E-86651879BB21}">
      <dgm:prSet/>
      <dgm:spPr/>
      <dgm:t>
        <a:bodyPr/>
        <a:lstStyle/>
        <a:p>
          <a:endParaRPr kumimoji="1" lang="ja-JP" altLang="en-US" sz="3600"/>
        </a:p>
      </dgm:t>
    </dgm:pt>
    <dgm:pt modelId="{74B0D73D-B539-4E67-89D3-BDF6B45DA1B3}">
      <dgm:prSet phldrT="[テキスト]" custT="1"/>
      <dgm:spPr/>
      <dgm:t>
        <a:bodyPr/>
        <a:lstStyle/>
        <a:p>
          <a:r>
            <a:rPr kumimoji="1" lang="en-US" altLang="ja-JP" sz="3600" dirty="0"/>
            <a:t>3.</a:t>
          </a:r>
          <a:endParaRPr kumimoji="1" lang="ja-JP" altLang="en-US" sz="3600" dirty="0"/>
        </a:p>
      </dgm:t>
    </dgm:pt>
    <dgm:pt modelId="{F5765D47-40C4-4A99-99B7-99952D98B995}" type="par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12EB0D4E-8223-49B8-A2C7-0906809D8B04}" type="sibTrans" cxnId="{687C41BE-E7DF-4F5B-9A9D-64564E27FCFA}">
      <dgm:prSet/>
      <dgm:spPr/>
      <dgm:t>
        <a:bodyPr/>
        <a:lstStyle/>
        <a:p>
          <a:endParaRPr kumimoji="1" lang="ja-JP" altLang="en-US" sz="3600"/>
        </a:p>
      </dgm:t>
    </dgm:pt>
    <dgm:pt modelId="{BAC9020C-E5B1-4210-944B-B2CF4C8A6430}">
      <dgm:prSet phldrT="[テキスト]" custT="1"/>
      <dgm:spPr/>
      <dgm:t>
        <a:bodyPr/>
        <a:lstStyle/>
        <a:p>
          <a:r>
            <a:rPr kumimoji="1" lang="en-US" altLang="ja-JP" sz="3600" dirty="0"/>
            <a:t>4.</a:t>
          </a:r>
          <a:endParaRPr kumimoji="1" lang="ja-JP" altLang="en-US" sz="3600" dirty="0"/>
        </a:p>
      </dgm:t>
    </dgm:pt>
    <dgm:pt modelId="{5F7BA08C-4F4F-436A-8493-F83B9EAE187F}" type="par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010A9275-F723-401A-9491-AAFE31CBC73B}" type="sibTrans" cxnId="{A74EB704-8041-44C3-BD77-1835EAA647B1}">
      <dgm:prSet/>
      <dgm:spPr/>
      <dgm:t>
        <a:bodyPr/>
        <a:lstStyle/>
        <a:p>
          <a:endParaRPr kumimoji="1" lang="ja-JP" altLang="en-US" sz="3600"/>
        </a:p>
      </dgm:t>
    </dgm:pt>
    <dgm:pt modelId="{B4593991-5A54-473D-B954-BCDFB772D0A1}" type="pres">
      <dgm:prSet presAssocID="{639C26FF-D168-4284-8177-00431A3E1DF1}" presName="Name0" presStyleCnt="0">
        <dgm:presLayoutVars>
          <dgm:dir/>
          <dgm:resizeHandles val="exact"/>
        </dgm:presLayoutVars>
      </dgm:prSet>
      <dgm:spPr/>
    </dgm:pt>
    <dgm:pt modelId="{2B5E6A4F-2610-4DDE-BF4F-0B4175E6C62C}" type="pres">
      <dgm:prSet presAssocID="{BCD5B164-4AB7-4EDE-96BD-734B3E16CC5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976357-22F7-4E2A-BF83-2BDB0B55DB51}" type="pres">
      <dgm:prSet presAssocID="{44646FA8-E60A-41A4-8A60-40B854A2E6F3}" presName="parSpace" presStyleCnt="0"/>
      <dgm:spPr/>
    </dgm:pt>
    <dgm:pt modelId="{D824361E-837E-421B-9DC7-DE37F2A4BE80}" type="pres">
      <dgm:prSet presAssocID="{375E544E-F600-4996-B561-9472A807AC8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CF5A7F-1F5F-45F1-8AD2-B5E899309EF8}" type="pres">
      <dgm:prSet presAssocID="{825838F1-DD15-41F3-9FD0-91C0F5079CA5}" presName="parSpace" presStyleCnt="0"/>
      <dgm:spPr/>
    </dgm:pt>
    <dgm:pt modelId="{A258984F-7E91-4B15-AF3E-AE044F1F0F35}" type="pres">
      <dgm:prSet presAssocID="{74B0D73D-B539-4E67-89D3-BDF6B45DA1B3}" presName="parTxOnly" presStyleLbl="node1" presStyleIdx="2" presStyleCnt="5" custLinFactNeighborX="2023" custLinFactNeighborY="90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F4FEA7-AC07-47F6-80B4-0A5EF7F4DADD}" type="pres">
      <dgm:prSet presAssocID="{12EB0D4E-8223-49B8-A2C7-0906809D8B04}" presName="parSpace" presStyleCnt="0"/>
      <dgm:spPr/>
    </dgm:pt>
    <dgm:pt modelId="{A0BB6361-53AA-4DF7-932A-551E32982AF9}" type="pres">
      <dgm:prSet presAssocID="{BAC9020C-E5B1-4210-944B-B2CF4C8A6430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F5F62B-7897-49D3-8DD0-EE30DC8E86B5}" type="pres">
      <dgm:prSet presAssocID="{010A9275-F723-401A-9491-AAFE31CBC73B}" presName="parSpace" presStyleCnt="0"/>
      <dgm:spPr/>
    </dgm:pt>
    <dgm:pt modelId="{5550155A-FD36-4864-840A-83453B1894ED}" type="pres">
      <dgm:prSet presAssocID="{39462336-9770-4F25-85A4-E2436717EB15}" presName="parTxOnly" presStyleLbl="node1" presStyleIdx="4" presStyleCnt="5" custScaleX="16114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F90BA95-1EDA-4585-B38E-86651879BB21}" srcId="{639C26FF-D168-4284-8177-00431A3E1DF1}" destId="{39462336-9770-4F25-85A4-E2436717EB15}" srcOrd="4" destOrd="0" parTransId="{AA16F59B-51FD-4E91-BA76-0BA98722FC03}" sibTransId="{6368B295-CAC9-41E7-B9D6-C860B4DAB792}"/>
    <dgm:cxn modelId="{D922E525-2217-4777-A1E7-5516A009F3BF}" type="presOf" srcId="{375E544E-F600-4996-B561-9472A807AC8E}" destId="{D824361E-837E-421B-9DC7-DE37F2A4BE80}" srcOrd="0" destOrd="0" presId="urn:microsoft.com/office/officeart/2005/8/layout/hChevron3"/>
    <dgm:cxn modelId="{80B34878-189B-4E61-8DC9-504A5F8A9B01}" type="presOf" srcId="{39462336-9770-4F25-85A4-E2436717EB15}" destId="{5550155A-FD36-4864-840A-83453B1894ED}" srcOrd="0" destOrd="0" presId="urn:microsoft.com/office/officeart/2005/8/layout/hChevron3"/>
    <dgm:cxn modelId="{A74EB704-8041-44C3-BD77-1835EAA647B1}" srcId="{639C26FF-D168-4284-8177-00431A3E1DF1}" destId="{BAC9020C-E5B1-4210-944B-B2CF4C8A6430}" srcOrd="3" destOrd="0" parTransId="{5F7BA08C-4F4F-436A-8493-F83B9EAE187F}" sibTransId="{010A9275-F723-401A-9491-AAFE31CBC73B}"/>
    <dgm:cxn modelId="{8AF6683F-3D1D-4093-8629-79C840955381}" type="presOf" srcId="{BCD5B164-4AB7-4EDE-96BD-734B3E16CC56}" destId="{2B5E6A4F-2610-4DDE-BF4F-0B4175E6C62C}" srcOrd="0" destOrd="0" presId="urn:microsoft.com/office/officeart/2005/8/layout/hChevron3"/>
    <dgm:cxn modelId="{5D524A29-1034-4F8F-8340-39FCFF92C6FD}" type="presOf" srcId="{74B0D73D-B539-4E67-89D3-BDF6B45DA1B3}" destId="{A258984F-7E91-4B15-AF3E-AE044F1F0F35}" srcOrd="0" destOrd="0" presId="urn:microsoft.com/office/officeart/2005/8/layout/hChevron3"/>
    <dgm:cxn modelId="{687C41BE-E7DF-4F5B-9A9D-64564E27FCFA}" srcId="{639C26FF-D168-4284-8177-00431A3E1DF1}" destId="{74B0D73D-B539-4E67-89D3-BDF6B45DA1B3}" srcOrd="2" destOrd="0" parTransId="{F5765D47-40C4-4A99-99B7-99952D98B995}" sibTransId="{12EB0D4E-8223-49B8-A2C7-0906809D8B04}"/>
    <dgm:cxn modelId="{62C027FE-DF19-4877-941E-2B32954B9A9C}" type="presOf" srcId="{639C26FF-D168-4284-8177-00431A3E1DF1}" destId="{B4593991-5A54-473D-B954-BCDFB772D0A1}" srcOrd="0" destOrd="0" presId="urn:microsoft.com/office/officeart/2005/8/layout/hChevron3"/>
    <dgm:cxn modelId="{3F9BBB6F-5D16-4901-AC49-9F42DE60C56D}" srcId="{639C26FF-D168-4284-8177-00431A3E1DF1}" destId="{375E544E-F600-4996-B561-9472A807AC8E}" srcOrd="1" destOrd="0" parTransId="{8323EC91-8EE1-4508-8892-CC13C1B3A207}" sibTransId="{825838F1-DD15-41F3-9FD0-91C0F5079CA5}"/>
    <dgm:cxn modelId="{8844CBA2-676A-455A-B3F5-3564623554CD}" type="presOf" srcId="{BAC9020C-E5B1-4210-944B-B2CF4C8A6430}" destId="{A0BB6361-53AA-4DF7-932A-551E32982AF9}" srcOrd="0" destOrd="0" presId="urn:microsoft.com/office/officeart/2005/8/layout/hChevron3"/>
    <dgm:cxn modelId="{4F5B605C-99DA-4CF6-A389-3BF15092D962}" srcId="{639C26FF-D168-4284-8177-00431A3E1DF1}" destId="{BCD5B164-4AB7-4EDE-96BD-734B3E16CC56}" srcOrd="0" destOrd="0" parTransId="{188D8D00-BF05-4ECB-8FE7-C60CC3D51C98}" sibTransId="{44646FA8-E60A-41A4-8A60-40B854A2E6F3}"/>
    <dgm:cxn modelId="{72E0833D-B32E-4E7C-807D-FCBD979FCBD1}" type="presParOf" srcId="{B4593991-5A54-473D-B954-BCDFB772D0A1}" destId="{2B5E6A4F-2610-4DDE-BF4F-0B4175E6C62C}" srcOrd="0" destOrd="0" presId="urn:microsoft.com/office/officeart/2005/8/layout/hChevron3"/>
    <dgm:cxn modelId="{F1B0859B-A007-45DC-951A-0C72329FC001}" type="presParOf" srcId="{B4593991-5A54-473D-B954-BCDFB772D0A1}" destId="{54976357-22F7-4E2A-BF83-2BDB0B55DB51}" srcOrd="1" destOrd="0" presId="urn:microsoft.com/office/officeart/2005/8/layout/hChevron3"/>
    <dgm:cxn modelId="{50BD7CB5-519B-40FF-B582-9C44B443E96A}" type="presParOf" srcId="{B4593991-5A54-473D-B954-BCDFB772D0A1}" destId="{D824361E-837E-421B-9DC7-DE37F2A4BE80}" srcOrd="2" destOrd="0" presId="urn:microsoft.com/office/officeart/2005/8/layout/hChevron3"/>
    <dgm:cxn modelId="{0BF5F292-2CDC-429A-8007-7EF0368D1B86}" type="presParOf" srcId="{B4593991-5A54-473D-B954-BCDFB772D0A1}" destId="{F4CF5A7F-1F5F-45F1-8AD2-B5E899309EF8}" srcOrd="3" destOrd="0" presId="urn:microsoft.com/office/officeart/2005/8/layout/hChevron3"/>
    <dgm:cxn modelId="{0BCCA380-4370-4CBE-9C86-4567C2A1CA69}" type="presParOf" srcId="{B4593991-5A54-473D-B954-BCDFB772D0A1}" destId="{A258984F-7E91-4B15-AF3E-AE044F1F0F35}" srcOrd="4" destOrd="0" presId="urn:microsoft.com/office/officeart/2005/8/layout/hChevron3"/>
    <dgm:cxn modelId="{95A13419-A8CF-4BCD-8A8F-287A681809E1}" type="presParOf" srcId="{B4593991-5A54-473D-B954-BCDFB772D0A1}" destId="{F1F4FEA7-AC07-47F6-80B4-0A5EF7F4DADD}" srcOrd="5" destOrd="0" presId="urn:microsoft.com/office/officeart/2005/8/layout/hChevron3"/>
    <dgm:cxn modelId="{14F47696-BB71-4BA8-A618-3C767E0FA55B}" type="presParOf" srcId="{B4593991-5A54-473D-B954-BCDFB772D0A1}" destId="{A0BB6361-53AA-4DF7-932A-551E32982AF9}" srcOrd="6" destOrd="0" presId="urn:microsoft.com/office/officeart/2005/8/layout/hChevron3"/>
    <dgm:cxn modelId="{6E174A01-BD87-492C-A166-6CE20CA4E35A}" type="presParOf" srcId="{B4593991-5A54-473D-B954-BCDFB772D0A1}" destId="{15F5F62B-7897-49D3-8DD0-EE30DC8E86B5}" srcOrd="7" destOrd="0" presId="urn:microsoft.com/office/officeart/2005/8/layout/hChevron3"/>
    <dgm:cxn modelId="{A3ED73DC-8761-435D-BF54-EB0BB9C9F785}" type="presParOf" srcId="{B4593991-5A54-473D-B954-BCDFB772D0A1}" destId="{5550155A-FD36-4864-840A-83453B1894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6A4F-2610-4DDE-BF4F-0B4175E6C62C}">
      <dsp:nvSpPr>
        <dsp:cNvPr id="0" name=""/>
        <dsp:cNvSpPr/>
      </dsp:nvSpPr>
      <dsp:spPr>
        <a:xfrm>
          <a:off x="2420" y="0"/>
          <a:ext cx="3880569" cy="599207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1.</a:t>
          </a:r>
          <a:r>
            <a:rPr kumimoji="1" lang="ja-JP" altLang="en-US" sz="3600" kern="1200" dirty="0"/>
            <a:t>機能分析</a:t>
          </a:r>
        </a:p>
      </dsp:txBody>
      <dsp:txXfrm>
        <a:off x="2420" y="0"/>
        <a:ext cx="3730767" cy="599207"/>
      </dsp:txXfrm>
    </dsp:sp>
    <dsp:sp modelId="{D824361E-837E-421B-9DC7-DE37F2A4BE80}">
      <dsp:nvSpPr>
        <dsp:cNvPr id="0" name=""/>
        <dsp:cNvSpPr/>
      </dsp:nvSpPr>
      <dsp:spPr>
        <a:xfrm>
          <a:off x="3446327" y="0"/>
          <a:ext cx="2452183" cy="5992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2.</a:t>
          </a:r>
          <a:endParaRPr kumimoji="1" lang="ja-JP" altLang="en-US" sz="3600" kern="1200" dirty="0"/>
        </a:p>
      </dsp:txBody>
      <dsp:txXfrm>
        <a:off x="3745931" y="0"/>
        <a:ext cx="1852976" cy="599207"/>
      </dsp:txXfrm>
    </dsp:sp>
    <dsp:sp modelId="{A258984F-7E91-4B15-AF3E-AE044F1F0F35}">
      <dsp:nvSpPr>
        <dsp:cNvPr id="0" name=""/>
        <dsp:cNvSpPr/>
      </dsp:nvSpPr>
      <dsp:spPr>
        <a:xfrm>
          <a:off x="5470682" y="0"/>
          <a:ext cx="2048925" cy="5992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3.</a:t>
          </a:r>
          <a:endParaRPr kumimoji="1" lang="ja-JP" altLang="en-US" sz="3600" kern="1200" dirty="0"/>
        </a:p>
      </dsp:txBody>
      <dsp:txXfrm>
        <a:off x="5770286" y="0"/>
        <a:ext cx="1449718" cy="599207"/>
      </dsp:txXfrm>
    </dsp:sp>
    <dsp:sp modelId="{A0BB6361-53AA-4DF7-932A-551E32982AF9}">
      <dsp:nvSpPr>
        <dsp:cNvPr id="0" name=""/>
        <dsp:cNvSpPr/>
      </dsp:nvSpPr>
      <dsp:spPr>
        <a:xfrm>
          <a:off x="7074112" y="0"/>
          <a:ext cx="2149620" cy="5992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4.</a:t>
          </a:r>
          <a:endParaRPr kumimoji="1" lang="ja-JP" altLang="en-US" sz="3600" kern="1200" dirty="0"/>
        </a:p>
      </dsp:txBody>
      <dsp:txXfrm>
        <a:off x="7373716" y="0"/>
        <a:ext cx="1550413" cy="599207"/>
      </dsp:txXfrm>
    </dsp:sp>
    <dsp:sp modelId="{5550155A-FD36-4864-840A-83453B1894ED}">
      <dsp:nvSpPr>
        <dsp:cNvPr id="0" name=""/>
        <dsp:cNvSpPr/>
      </dsp:nvSpPr>
      <dsp:spPr>
        <a:xfrm>
          <a:off x="8787071" y="0"/>
          <a:ext cx="2183308" cy="5992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5.</a:t>
          </a:r>
          <a:endParaRPr kumimoji="1" lang="ja-JP" altLang="en-US" sz="3600" kern="1200" dirty="0"/>
        </a:p>
      </dsp:txBody>
      <dsp:txXfrm>
        <a:off x="9086675" y="0"/>
        <a:ext cx="1584101" cy="599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6A4F-2610-4DDE-BF4F-0B4175E6C62C}">
      <dsp:nvSpPr>
        <dsp:cNvPr id="0" name=""/>
        <dsp:cNvSpPr/>
      </dsp:nvSpPr>
      <dsp:spPr>
        <a:xfrm>
          <a:off x="566" y="0"/>
          <a:ext cx="1809383" cy="576064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1.</a:t>
          </a:r>
          <a:endParaRPr kumimoji="1" lang="ja-JP" altLang="en-US" sz="3600" kern="1200" dirty="0"/>
        </a:p>
      </dsp:txBody>
      <dsp:txXfrm>
        <a:off x="566" y="0"/>
        <a:ext cx="1665367" cy="576064"/>
      </dsp:txXfrm>
    </dsp:sp>
    <dsp:sp modelId="{D824361E-837E-421B-9DC7-DE37F2A4BE80}">
      <dsp:nvSpPr>
        <dsp:cNvPr id="0" name=""/>
        <dsp:cNvSpPr/>
      </dsp:nvSpPr>
      <dsp:spPr>
        <a:xfrm>
          <a:off x="1350785" y="0"/>
          <a:ext cx="4080572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2.</a:t>
          </a:r>
          <a:r>
            <a:rPr kumimoji="1" lang="ja-JP" altLang="en-US" sz="3600" kern="1200" dirty="0"/>
            <a:t>詳細仕様</a:t>
          </a:r>
        </a:p>
      </dsp:txBody>
      <dsp:txXfrm>
        <a:off x="1638817" y="0"/>
        <a:ext cx="3504508" cy="576064"/>
      </dsp:txXfrm>
    </dsp:sp>
    <dsp:sp modelId="{A258984F-7E91-4B15-AF3E-AE044F1F0F35}">
      <dsp:nvSpPr>
        <dsp:cNvPr id="0" name=""/>
        <dsp:cNvSpPr/>
      </dsp:nvSpPr>
      <dsp:spPr>
        <a:xfrm>
          <a:off x="4981482" y="0"/>
          <a:ext cx="2523384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3.</a:t>
          </a:r>
          <a:endParaRPr kumimoji="1" lang="ja-JP" altLang="en-US" sz="3600" kern="1200" dirty="0"/>
        </a:p>
      </dsp:txBody>
      <dsp:txXfrm>
        <a:off x="5269514" y="0"/>
        <a:ext cx="1947320" cy="576064"/>
      </dsp:txXfrm>
    </dsp:sp>
    <dsp:sp modelId="{A0BB6361-53AA-4DF7-932A-551E32982AF9}">
      <dsp:nvSpPr>
        <dsp:cNvPr id="0" name=""/>
        <dsp:cNvSpPr/>
      </dsp:nvSpPr>
      <dsp:spPr>
        <a:xfrm>
          <a:off x="7036413" y="0"/>
          <a:ext cx="2099162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4.</a:t>
          </a:r>
          <a:endParaRPr kumimoji="1" lang="ja-JP" altLang="en-US" sz="3600" kern="1200" dirty="0"/>
        </a:p>
      </dsp:txBody>
      <dsp:txXfrm>
        <a:off x="7324445" y="0"/>
        <a:ext cx="1523098" cy="576064"/>
      </dsp:txXfrm>
    </dsp:sp>
    <dsp:sp modelId="{5550155A-FD36-4864-840A-83453B1894ED}">
      <dsp:nvSpPr>
        <dsp:cNvPr id="0" name=""/>
        <dsp:cNvSpPr/>
      </dsp:nvSpPr>
      <dsp:spPr>
        <a:xfrm>
          <a:off x="8676411" y="0"/>
          <a:ext cx="2295822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5.</a:t>
          </a:r>
          <a:endParaRPr kumimoji="1" lang="ja-JP" altLang="en-US" sz="3600" kern="1200" dirty="0"/>
        </a:p>
      </dsp:txBody>
      <dsp:txXfrm>
        <a:off x="8964443" y="0"/>
        <a:ext cx="1719758" cy="576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6A4F-2610-4DDE-BF4F-0B4175E6C62C}">
      <dsp:nvSpPr>
        <dsp:cNvPr id="0" name=""/>
        <dsp:cNvSpPr/>
      </dsp:nvSpPr>
      <dsp:spPr>
        <a:xfrm>
          <a:off x="3753" y="0"/>
          <a:ext cx="2480667" cy="576064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1.</a:t>
          </a:r>
          <a:endParaRPr kumimoji="1" lang="ja-JP" altLang="en-US" sz="3600" kern="1200" dirty="0"/>
        </a:p>
      </dsp:txBody>
      <dsp:txXfrm>
        <a:off x="3753" y="0"/>
        <a:ext cx="2336651" cy="576064"/>
      </dsp:txXfrm>
    </dsp:sp>
    <dsp:sp modelId="{D824361E-837E-421B-9DC7-DE37F2A4BE80}">
      <dsp:nvSpPr>
        <dsp:cNvPr id="0" name=""/>
        <dsp:cNvSpPr/>
      </dsp:nvSpPr>
      <dsp:spPr>
        <a:xfrm>
          <a:off x="1988287" y="0"/>
          <a:ext cx="2480667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2.</a:t>
          </a:r>
          <a:endParaRPr kumimoji="1" lang="ja-JP" altLang="en-US" sz="3600" kern="1200" dirty="0"/>
        </a:p>
      </dsp:txBody>
      <dsp:txXfrm>
        <a:off x="2276319" y="0"/>
        <a:ext cx="1904603" cy="576064"/>
      </dsp:txXfrm>
    </dsp:sp>
    <dsp:sp modelId="{A258984F-7E91-4B15-AF3E-AE044F1F0F35}">
      <dsp:nvSpPr>
        <dsp:cNvPr id="0" name=""/>
        <dsp:cNvSpPr/>
      </dsp:nvSpPr>
      <dsp:spPr>
        <a:xfrm>
          <a:off x="3982857" y="0"/>
          <a:ext cx="3027158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3.</a:t>
          </a:r>
          <a:r>
            <a:rPr kumimoji="1" lang="ja-JP" altLang="en-US" sz="3600" kern="1200" dirty="0"/>
            <a:t>構造</a:t>
          </a:r>
        </a:p>
      </dsp:txBody>
      <dsp:txXfrm>
        <a:off x="4270889" y="0"/>
        <a:ext cx="2451094" cy="576064"/>
      </dsp:txXfrm>
    </dsp:sp>
    <dsp:sp modelId="{A0BB6361-53AA-4DF7-932A-551E32982AF9}">
      <dsp:nvSpPr>
        <dsp:cNvPr id="0" name=""/>
        <dsp:cNvSpPr/>
      </dsp:nvSpPr>
      <dsp:spPr>
        <a:xfrm>
          <a:off x="6503845" y="0"/>
          <a:ext cx="2480667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4.</a:t>
          </a:r>
          <a:endParaRPr kumimoji="1" lang="ja-JP" altLang="en-US" sz="3600" kern="1200" dirty="0"/>
        </a:p>
      </dsp:txBody>
      <dsp:txXfrm>
        <a:off x="6791877" y="0"/>
        <a:ext cx="1904603" cy="576064"/>
      </dsp:txXfrm>
    </dsp:sp>
    <dsp:sp modelId="{5550155A-FD36-4864-840A-83453B1894ED}">
      <dsp:nvSpPr>
        <dsp:cNvPr id="0" name=""/>
        <dsp:cNvSpPr/>
      </dsp:nvSpPr>
      <dsp:spPr>
        <a:xfrm>
          <a:off x="8488379" y="0"/>
          <a:ext cx="2480667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5.</a:t>
          </a:r>
          <a:endParaRPr kumimoji="1" lang="ja-JP" altLang="en-US" sz="3600" kern="1200" dirty="0"/>
        </a:p>
      </dsp:txBody>
      <dsp:txXfrm>
        <a:off x="8776411" y="0"/>
        <a:ext cx="1904603" cy="576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6A4F-2610-4DDE-BF4F-0B4175E6C62C}">
      <dsp:nvSpPr>
        <dsp:cNvPr id="0" name=""/>
        <dsp:cNvSpPr/>
      </dsp:nvSpPr>
      <dsp:spPr>
        <a:xfrm>
          <a:off x="242" y="0"/>
          <a:ext cx="2338685" cy="576064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1.</a:t>
          </a:r>
          <a:endParaRPr kumimoji="1" lang="ja-JP" altLang="en-US" sz="3600" kern="1200" dirty="0"/>
        </a:p>
      </dsp:txBody>
      <dsp:txXfrm>
        <a:off x="242" y="0"/>
        <a:ext cx="2194669" cy="576064"/>
      </dsp:txXfrm>
    </dsp:sp>
    <dsp:sp modelId="{D824361E-837E-421B-9DC7-DE37F2A4BE80}">
      <dsp:nvSpPr>
        <dsp:cNvPr id="0" name=""/>
        <dsp:cNvSpPr/>
      </dsp:nvSpPr>
      <dsp:spPr>
        <a:xfrm>
          <a:off x="1871190" y="0"/>
          <a:ext cx="2338685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2.</a:t>
          </a:r>
          <a:endParaRPr kumimoji="1" lang="ja-JP" altLang="en-US" sz="3600" kern="1200" dirty="0"/>
        </a:p>
      </dsp:txBody>
      <dsp:txXfrm>
        <a:off x="2159222" y="0"/>
        <a:ext cx="1762621" cy="576064"/>
      </dsp:txXfrm>
    </dsp:sp>
    <dsp:sp modelId="{A258984F-7E91-4B15-AF3E-AE044F1F0F35}">
      <dsp:nvSpPr>
        <dsp:cNvPr id="0" name=""/>
        <dsp:cNvSpPr/>
      </dsp:nvSpPr>
      <dsp:spPr>
        <a:xfrm>
          <a:off x="3751600" y="0"/>
          <a:ext cx="2338685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3.</a:t>
          </a:r>
          <a:endParaRPr kumimoji="1" lang="ja-JP" altLang="en-US" sz="3600" kern="1200" dirty="0"/>
        </a:p>
      </dsp:txBody>
      <dsp:txXfrm>
        <a:off x="4039632" y="0"/>
        <a:ext cx="1762621" cy="576064"/>
      </dsp:txXfrm>
    </dsp:sp>
    <dsp:sp modelId="{A0BB6361-53AA-4DF7-932A-551E32982AF9}">
      <dsp:nvSpPr>
        <dsp:cNvPr id="0" name=""/>
        <dsp:cNvSpPr/>
      </dsp:nvSpPr>
      <dsp:spPr>
        <a:xfrm>
          <a:off x="5613086" y="0"/>
          <a:ext cx="3488523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4.</a:t>
          </a:r>
          <a:r>
            <a:rPr kumimoji="1" lang="ja-JP" altLang="en-US" sz="3600" kern="1200" dirty="0"/>
            <a:t>振る舞い</a:t>
          </a:r>
        </a:p>
      </dsp:txBody>
      <dsp:txXfrm>
        <a:off x="5901118" y="0"/>
        <a:ext cx="2912459" cy="576064"/>
      </dsp:txXfrm>
    </dsp:sp>
    <dsp:sp modelId="{5550155A-FD36-4864-840A-83453B1894ED}">
      <dsp:nvSpPr>
        <dsp:cNvPr id="0" name=""/>
        <dsp:cNvSpPr/>
      </dsp:nvSpPr>
      <dsp:spPr>
        <a:xfrm>
          <a:off x="8633872" y="0"/>
          <a:ext cx="2338685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5.</a:t>
          </a:r>
          <a:endParaRPr kumimoji="1" lang="ja-JP" altLang="en-US" sz="3600" kern="1200" dirty="0"/>
        </a:p>
      </dsp:txBody>
      <dsp:txXfrm>
        <a:off x="8921904" y="0"/>
        <a:ext cx="1762621" cy="576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6A4F-2610-4DDE-BF4F-0B4175E6C62C}">
      <dsp:nvSpPr>
        <dsp:cNvPr id="0" name=""/>
        <dsp:cNvSpPr/>
      </dsp:nvSpPr>
      <dsp:spPr>
        <a:xfrm>
          <a:off x="1904" y="0"/>
          <a:ext cx="2279749" cy="576064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1.</a:t>
          </a:r>
          <a:endParaRPr kumimoji="1" lang="ja-JP" altLang="en-US" sz="3600" kern="1200" dirty="0"/>
        </a:p>
      </dsp:txBody>
      <dsp:txXfrm>
        <a:off x="1904" y="0"/>
        <a:ext cx="2135733" cy="576064"/>
      </dsp:txXfrm>
    </dsp:sp>
    <dsp:sp modelId="{D824361E-837E-421B-9DC7-DE37F2A4BE80}">
      <dsp:nvSpPr>
        <dsp:cNvPr id="0" name=""/>
        <dsp:cNvSpPr/>
      </dsp:nvSpPr>
      <dsp:spPr>
        <a:xfrm>
          <a:off x="1825704" y="0"/>
          <a:ext cx="2279749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2.</a:t>
          </a:r>
          <a:endParaRPr kumimoji="1" lang="ja-JP" altLang="en-US" sz="3600" kern="1200" dirty="0"/>
        </a:p>
      </dsp:txBody>
      <dsp:txXfrm>
        <a:off x="2113736" y="0"/>
        <a:ext cx="1703685" cy="576064"/>
      </dsp:txXfrm>
    </dsp:sp>
    <dsp:sp modelId="{A258984F-7E91-4B15-AF3E-AE044F1F0F35}">
      <dsp:nvSpPr>
        <dsp:cNvPr id="0" name=""/>
        <dsp:cNvSpPr/>
      </dsp:nvSpPr>
      <dsp:spPr>
        <a:xfrm>
          <a:off x="3658727" y="0"/>
          <a:ext cx="2279749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3.</a:t>
          </a:r>
          <a:endParaRPr kumimoji="1" lang="ja-JP" altLang="en-US" sz="3600" kern="1200" dirty="0"/>
        </a:p>
      </dsp:txBody>
      <dsp:txXfrm>
        <a:off x="3946759" y="0"/>
        <a:ext cx="1703685" cy="576064"/>
      </dsp:txXfrm>
    </dsp:sp>
    <dsp:sp modelId="{A0BB6361-53AA-4DF7-932A-551E32982AF9}">
      <dsp:nvSpPr>
        <dsp:cNvPr id="0" name=""/>
        <dsp:cNvSpPr/>
      </dsp:nvSpPr>
      <dsp:spPr>
        <a:xfrm>
          <a:off x="5473302" y="0"/>
          <a:ext cx="2279749" cy="576064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4.</a:t>
          </a:r>
          <a:endParaRPr kumimoji="1" lang="ja-JP" altLang="en-US" sz="3600" kern="1200" dirty="0"/>
        </a:p>
      </dsp:txBody>
      <dsp:txXfrm>
        <a:off x="5761334" y="0"/>
        <a:ext cx="1703685" cy="576064"/>
      </dsp:txXfrm>
    </dsp:sp>
    <dsp:sp modelId="{5550155A-FD36-4864-840A-83453B1894ED}">
      <dsp:nvSpPr>
        <dsp:cNvPr id="0" name=""/>
        <dsp:cNvSpPr/>
      </dsp:nvSpPr>
      <dsp:spPr>
        <a:xfrm>
          <a:off x="7297102" y="0"/>
          <a:ext cx="3673793" cy="576064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600" kern="1200" dirty="0"/>
            <a:t>5.</a:t>
          </a:r>
          <a:r>
            <a:rPr kumimoji="1" lang="ja-JP" altLang="en-US" sz="3600" kern="1200" dirty="0"/>
            <a:t>振る舞い</a:t>
          </a:r>
        </a:p>
      </dsp:txBody>
      <dsp:txXfrm>
        <a:off x="7585134" y="0"/>
        <a:ext cx="3097729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416" cy="4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6" tIns="46173" rIns="92346" bIns="46173" numCol="1" anchor="t" anchorCtr="0" compatLnSpc="1">
            <a:prstTxWarp prst="textNoShape">
              <a:avLst/>
            </a:prstTxWarp>
          </a:bodyPr>
          <a:lstStyle>
            <a:lvl1pPr defTabSz="923227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784" y="0"/>
            <a:ext cx="2949416" cy="4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6" tIns="46173" rIns="92346" bIns="46173" numCol="1" anchor="t" anchorCtr="0" compatLnSpc="1">
            <a:prstTxWarp prst="textNoShape">
              <a:avLst/>
            </a:prstTxWarp>
          </a:bodyPr>
          <a:lstStyle>
            <a:lvl1pPr algn="r" defTabSz="923227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22"/>
            <a:ext cx="2949416" cy="49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6" tIns="46173" rIns="92346" bIns="46173" numCol="1" anchor="b" anchorCtr="0" compatLnSpc="1">
            <a:prstTxWarp prst="textNoShape">
              <a:avLst/>
            </a:prstTxWarp>
          </a:bodyPr>
          <a:lstStyle>
            <a:lvl1pPr defTabSz="923227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784" y="9442222"/>
            <a:ext cx="2949416" cy="49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6" tIns="46173" rIns="92346" bIns="46173" numCol="1" anchor="b" anchorCtr="0" compatLnSpc="1">
            <a:prstTxWarp prst="textNoShape">
              <a:avLst/>
            </a:prstTxWarp>
          </a:bodyPr>
          <a:lstStyle>
            <a:lvl1pPr algn="r" defTabSz="923227">
              <a:defRPr sz="12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157" cy="4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85" tIns="21443" rIns="42885" bIns="21443" numCol="1" anchor="t" anchorCtr="0" compatLnSpc="1">
            <a:prstTxWarp prst="textNoShape">
              <a:avLst/>
            </a:prstTxWarp>
          </a:bodyPr>
          <a:lstStyle>
            <a:lvl1pPr>
              <a:defRPr sz="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5562" y="0"/>
            <a:ext cx="2950157" cy="4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85" tIns="21443" rIns="42885" bIns="21443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90" y="4721485"/>
            <a:ext cx="5445760" cy="447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85" tIns="21443" rIns="42885" bIns="21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727"/>
            <a:ext cx="2950157" cy="49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85" tIns="21443" rIns="42885" bIns="21443" numCol="1" anchor="b" anchorCtr="0" compatLnSpc="1">
            <a:prstTxWarp prst="textNoShape">
              <a:avLst/>
            </a:prstTxWarp>
          </a:bodyPr>
          <a:lstStyle>
            <a:lvl1pPr>
              <a:defRPr sz="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562" y="9440727"/>
            <a:ext cx="2950157" cy="49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85" tIns="21443" rIns="42885" bIns="21443" numCol="1" anchor="b" anchorCtr="0" compatLnSpc="1">
            <a:prstTxWarp prst="textNoShape">
              <a:avLst/>
            </a:prstTxWarp>
          </a:bodyPr>
          <a:lstStyle>
            <a:lvl1pPr algn="r">
              <a:defRPr sz="6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48444" indent="-134017" eaLnBrk="0" hangingPunct="0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536067" indent="-107213" eaLnBrk="0" hangingPunct="0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750494" indent="-107213" eaLnBrk="0" hangingPunct="0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964921" indent="-107213" eaLnBrk="0" hangingPunct="0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1179347" indent="-1072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1393774" indent="-1072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608201" indent="-1072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2628" indent="-1072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600"/>
              <a:pPr eaLnBrk="1" hangingPunct="1"/>
              <a:t>1</a:t>
            </a:fld>
            <a:endParaRPr lang="en-US" altLang="ja-JP" sz="6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34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2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31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38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9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19200"/>
            <a:ext cx="5867400" cy="2346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168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280339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920509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560680" indent="0">
              <a:buNone/>
              <a:defRPr kumimoji="1" lang="ja-JP" altLang="en-US" sz="19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538278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240280" y="2560320"/>
            <a:ext cx="853440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6576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19200"/>
            <a:ext cx="5867400" cy="2346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168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280339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920509" indent="0">
              <a:buNone/>
              <a:defRPr kumimoji="1" lang="ja-JP" altLang="en-US" sz="196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560680" indent="0">
              <a:buNone/>
              <a:defRPr kumimoji="1" lang="ja-JP" altLang="en-US" sz="19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696797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240280" y="2560320"/>
            <a:ext cx="853440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1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0" y="8977064"/>
            <a:ext cx="12801600" cy="624136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auto">
          <a:xfrm>
            <a:off x="0" y="0"/>
            <a:ext cx="12801600" cy="6858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 flipV="1">
            <a:off x="0" y="3413760"/>
            <a:ext cx="12801600" cy="4587240"/>
          </a:xfrm>
          <a:prstGeom prst="rect">
            <a:avLst/>
          </a:prstGeom>
          <a:gradFill rotWithShape="1">
            <a:gsLst>
              <a:gs pos="0">
                <a:srgbClr val="C0C0C0">
                  <a:alpha val="6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8977064"/>
            <a:ext cx="2584376" cy="624136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0" y="8001000"/>
            <a:ext cx="12801600" cy="640080"/>
          </a:xfrm>
          <a:prstGeom prst="rect">
            <a:avLst/>
          </a:prstGeom>
          <a:gradFill rotWithShape="1">
            <a:gsLst>
              <a:gs pos="0">
                <a:srgbClr val="C0C0C0">
                  <a:alpha val="6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20" y="-4994"/>
            <a:ext cx="1485900" cy="146690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 userDrawn="1"/>
        </p:nvSpPr>
        <p:spPr>
          <a:xfrm>
            <a:off x="10721280" y="1061805"/>
            <a:ext cx="20162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 w="12700">
                  <a:solidFill>
                    <a:schemeClr val="bg1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PEOTIC-</a:t>
            </a:r>
            <a:r>
              <a:rPr kumimoji="1" lang="en-US" altLang="ja-JP" sz="2000" b="1" i="0" u="none" strike="noStrike" kern="1200" cap="none" spc="0" normalizeH="0" baseline="0" noProof="0" dirty="0" err="1">
                <a:ln w="12700">
                  <a:solidFill>
                    <a:schemeClr val="bg1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Noris</a:t>
            </a:r>
            <a:endParaRPr kumimoji="1" lang="ja-JP" altLang="en-US" sz="2000" b="1" i="0" u="none" strike="noStrike" kern="1200" cap="none" spc="0" normalizeH="0" baseline="0" noProof="0" dirty="0">
              <a:ln w="12700">
                <a:solidFill>
                  <a:schemeClr val="bg1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096" y="9049072"/>
            <a:ext cx="2451870" cy="5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0" y="8977064"/>
            <a:ext cx="12801600" cy="624136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auto">
          <a:xfrm>
            <a:off x="0" y="0"/>
            <a:ext cx="12801600" cy="6858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 flipV="1">
            <a:off x="0" y="3413760"/>
            <a:ext cx="12801600" cy="4587240"/>
          </a:xfrm>
          <a:prstGeom prst="rect">
            <a:avLst/>
          </a:prstGeom>
          <a:gradFill rotWithShape="1">
            <a:gsLst>
              <a:gs pos="0">
                <a:srgbClr val="C0C0C0">
                  <a:alpha val="6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0" y="8001000"/>
            <a:ext cx="12801600" cy="640080"/>
          </a:xfrm>
          <a:prstGeom prst="rect">
            <a:avLst/>
          </a:prstGeom>
          <a:gradFill rotWithShape="1">
            <a:gsLst>
              <a:gs pos="0">
                <a:srgbClr val="C0C0C0">
                  <a:alpha val="6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20" y="-4994"/>
            <a:ext cx="1485900" cy="146690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 userDrawn="1"/>
        </p:nvSpPr>
        <p:spPr>
          <a:xfrm>
            <a:off x="10721280" y="1061805"/>
            <a:ext cx="20162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 w="12700">
                  <a:solidFill>
                    <a:schemeClr val="bg1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PEOTIC-</a:t>
            </a:r>
            <a:r>
              <a:rPr kumimoji="1" lang="en-US" altLang="ja-JP" sz="2000" b="1" i="0" u="none" strike="noStrike" kern="1200" cap="none" spc="0" normalizeH="0" baseline="0" noProof="0" dirty="0" err="1">
                <a:ln w="12700">
                  <a:solidFill>
                    <a:schemeClr val="bg1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Noris</a:t>
            </a:r>
            <a:endParaRPr kumimoji="1" lang="ja-JP" altLang="en-US" sz="2000" b="1" i="0" u="none" strike="noStrike" kern="1200" cap="none" spc="0" normalizeH="0" baseline="0" noProof="0" dirty="0">
              <a:ln w="12700">
                <a:solidFill>
                  <a:schemeClr val="bg1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0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wmf"/><Relationship Id="rId5" Type="http://schemas.openxmlformats.org/officeDocument/2006/relationships/diagramLayout" Target="../diagrams/layout1.xml"/><Relationship Id="rId10" Type="http://schemas.openxmlformats.org/officeDocument/2006/relationships/oleObject" Target="../embeddings/oleObject1.bin"/><Relationship Id="rId4" Type="http://schemas.openxmlformats.org/officeDocument/2006/relationships/diagramData" Target="../diagrams/data1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0.png"/><Relationship Id="rId5" Type="http://schemas.openxmlformats.org/officeDocument/2006/relationships/diagramData" Target="../diagrams/data2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3.xml"/><Relationship Id="rId5" Type="http://schemas.openxmlformats.org/officeDocument/2006/relationships/image" Target="../media/image12.wmf"/><Relationship Id="rId10" Type="http://schemas.microsoft.com/office/2007/relationships/diagramDrawing" Target="../diagrams/drawing3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4.xml"/><Relationship Id="rId11" Type="http://schemas.openxmlformats.org/officeDocument/2006/relationships/oleObject" Target="../embeddings/oleObject4.bin"/><Relationship Id="rId5" Type="http://schemas.openxmlformats.org/officeDocument/2006/relationships/diagramLayout" Target="../diagrams/layout4.xml"/><Relationship Id="rId10" Type="http://schemas.openxmlformats.org/officeDocument/2006/relationships/image" Target="../media/image13.wmf"/><Relationship Id="rId4" Type="http://schemas.openxmlformats.org/officeDocument/2006/relationships/diagramData" Target="../diagrams/data4.xml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diagramLayout" Target="../diagrams/layout5.xml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diagramData" Target="../diagrams/data5.xml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10" Type="http://schemas.microsoft.com/office/2007/relationships/diagramDrawing" Target="../diagrams/drawing5.xml"/><Relationship Id="rId4" Type="http://schemas.openxmlformats.org/officeDocument/2006/relationships/oleObject" Target="../embeddings/oleObject5.bin"/><Relationship Id="rId9" Type="http://schemas.openxmlformats.org/officeDocument/2006/relationships/diagramColors" Target="../diagrams/colors5.xml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08" y="1155750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 smtClean="0">
                <a:latin typeface="ＭＳ Ｐゴシック" panose="020B0600070205080204" pitchFamily="34" charset="-128"/>
              </a:rPr>
              <a:t>076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776" y="1155750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zh-TW" altLang="en-US" sz="2400" dirty="0">
                <a:latin typeface="ＭＳ Ｐゴシック" panose="020B0600070205080204" pitchFamily="34" charset="-128"/>
              </a:rPr>
              <a:t>沖縄職業能力開発大学校 電子情報技術科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776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/>
              <a:t>沖縄</a:t>
            </a:r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16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/>
              <a:t>沖縄県沖縄市</a:t>
            </a:r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400" y="1155750"/>
            <a:ext cx="2639806" cy="63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PEOTIC-</a:t>
            </a:r>
            <a:r>
              <a:rPr lang="en-US" altLang="ja-JP" sz="24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Noris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 eaLnBrk="1" hangingPunct="1"/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（ピーオティックノリス）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枚目：要求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endParaRPr lang="en-US" altLang="ja-JP" sz="1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機能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分析や要求定義を記述しました。アクティビティ図で要求達成のための処理の流れを表現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シーソークリア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に必要な機能を表で羅列しました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枚目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詳細仕様</a:t>
            </a:r>
            <a:endParaRPr lang="en-US" altLang="ja-JP" sz="1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要求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分析でのアクティビティ図で表現した流れを分割し、分割した部分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ごとに、詳細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な流れを表現しました。</a:t>
            </a: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sz="18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枚目：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構造</a:t>
            </a:r>
            <a:endParaRPr lang="en-US" altLang="ja-JP" sz="1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要求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分析や詳細仕様で挙げた機能を部品化し、クラス図で構造を示しました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8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の種類ごとでパッケージ化し、理解しやすくなるよう工夫しました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EV3/RT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をアクターで、ま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のタスクを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アクティブクラス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で表示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います。</a:t>
            </a:r>
            <a:endParaRPr lang="ja-JP" altLang="en-US" sz="1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sz="1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800" dirty="0" err="1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枚目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振る舞い</a:t>
            </a:r>
            <a:endParaRPr lang="en-US" altLang="ja-JP" sz="1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構造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で示したパッケージと処理順番に分けて、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振る舞いをシーケンス図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で表現しました。</a:t>
            </a: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ここ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lang="en-US" altLang="ja-JP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EV3/RT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との関連に重点を置きました。</a:t>
            </a:r>
            <a:r>
              <a:rPr lang="en-US" altLang="ja-JP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EV3/RT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構造と同様アクターで表現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し、メッセージは</a:t>
            </a: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サービスコールやイベントフラグなどを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想定しています。</a:t>
            </a: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000" b="1" dirty="0"/>
              <a:t>チーム紹介、目標、意気込み</a:t>
            </a:r>
            <a:endParaRPr lang="ja-JP" altLang="en-US" sz="1800" dirty="0"/>
          </a:p>
          <a:p>
            <a:pPr marL="0" indent="0"/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エイサーが有名な沖縄市にある大学校です。電子回路の設計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からマイコン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を使ったプログラミングまで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の、組込み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技術全般を学んでいます。</a:t>
            </a:r>
          </a:p>
          <a:p>
            <a:pPr marL="0" indent="0"/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チーム名の「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PEOTIC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」は、ポリテクカレッジ沖縄 電子情報技術科（</a:t>
            </a:r>
            <a:r>
              <a: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olytech </a:t>
            </a:r>
            <a:r>
              <a: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ollege </a:t>
            </a:r>
            <a:r>
              <a: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kinawa </a:t>
            </a:r>
            <a:r>
              <a: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lectronic </a:t>
            </a:r>
            <a:r>
              <a: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nformation </a:t>
            </a:r>
            <a:r>
              <a: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echnology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）の頭文字を並べ替えました。「</a:t>
            </a:r>
            <a:r>
              <a:rPr lang="en-US" altLang="ja-JP" sz="18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Noris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」はギリシャ語で「速い」を意味する言葉です。</a:t>
            </a:r>
            <a:r>
              <a:rPr lang="en-US" altLang="ja-JP" sz="18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Noris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な走りを披露したいです。</a:t>
            </a:r>
            <a:endParaRPr lang="en-US" altLang="ja-JP" sz="1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/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走行体に組み込まれている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EV3/RT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のような、リアルタイム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は組込み技術にとって、必要不可欠な要素です。この競技を通じて、リアルタイム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の活用技術も向上させたいです。</a:t>
            </a:r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の明確化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モデル全体のコンセプトとしては、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機能の明確化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行いまし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プログラム作成者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が「走行体に、何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のために、何をさせるの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か」を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理解してもらうことを意図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ET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ロボコンのプログラムは膨大でかつ複雑なため、作成者が目標を見失ったり、チームの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ベクトルがぶれること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あります。それ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を防ぐ効果が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ありました。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各処理のアクティビティ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処理の流れを詳細に表現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EV3/RT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との関連性に重点を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置いて表現しました。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クラス図ではタスク表現を多く用い、シーケンス図で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EV3/RT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とのやり取りを表現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しかしながら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、リアルタイム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の機能を十分に表現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しきれていません。その点が今後の改善点だと考えます。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4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475574159"/>
              </p:ext>
            </p:extLst>
          </p:nvPr>
        </p:nvGraphicFramePr>
        <p:xfrm>
          <a:off x="152400" y="48072"/>
          <a:ext cx="10972800" cy="59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52400" y="696144"/>
            <a:ext cx="668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選択課題：シーソーを通過する</a:t>
            </a:r>
            <a:endParaRPr kumimoji="1" lang="ja-JP" altLang="en-US" sz="28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576" y="1150454"/>
            <a:ext cx="2783840" cy="7698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1-1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要求定義</a:t>
            </a:r>
            <a:endParaRPr kumimoji="1" lang="en-US" altLang="ja-JP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チーム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の目標と要求を明確にするため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、右図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を示す。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508" y="2021409"/>
            <a:ext cx="2520281" cy="1123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7800" indent="-177800"/>
            <a:r>
              <a:rPr kumimoji="1"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ステレオタイプの種別を以下のように定義した。</a:t>
            </a:r>
            <a:endParaRPr lang="en-US" altLang="ja-JP" sz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49263" indent="-449263"/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目標：チームが目指すものであり、達成したい事実。</a:t>
            </a:r>
          </a:p>
          <a:p>
            <a:pPr marL="449263" indent="-449263"/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要求：目標に対し、実現させなければならない事実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sz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854" y="3288432"/>
            <a:ext cx="7438946" cy="823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1-3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要求分析</a:t>
            </a:r>
            <a:endParaRPr kumimoji="1" lang="en-US" altLang="ja-JP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アクティビティ図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を基に、シーソーダブルの分析を行い、各区間での要件を下表に示す。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95" y="4080520"/>
            <a:ext cx="7754217" cy="4863997"/>
          </a:xfrm>
          <a:prstGeom prst="rect">
            <a:avLst/>
          </a:prstGeom>
          <a:noFill/>
        </p:spPr>
      </p:pic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28325"/>
              </p:ext>
            </p:extLst>
          </p:nvPr>
        </p:nvGraphicFramePr>
        <p:xfrm>
          <a:off x="2800400" y="1211784"/>
          <a:ext cx="4762445" cy="21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AstahDiagram" r:id="rId10" imgW="5450400" imgH="2481840" progId="AstahDiagram">
                  <p:embed/>
                </p:oleObj>
              </mc:Choice>
              <mc:Fallback>
                <p:oleObj name="AstahDiagram" r:id="rId10" imgW="5450400" imgH="248184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00400" y="1211784"/>
                        <a:ext cx="4762445" cy="216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1216224" y="3825545"/>
            <a:ext cx="6589454" cy="1962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7800" indent="-177800"/>
            <a:r>
              <a:rPr kumimoji="1"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：要求を実現するため、走行体に実行させること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　機能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：要件を実行するための方法。</a:t>
            </a:r>
          </a:p>
          <a:p>
            <a:pPr marL="449263" indent="-449263"/>
            <a:endParaRPr kumimoji="1" lang="ja-JP" altLang="en-US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071" y="1964040"/>
            <a:ext cx="4883433" cy="754150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884840" y="1200200"/>
            <a:ext cx="4276600" cy="821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アクティビティ図</a:t>
            </a:r>
            <a:endParaRPr kumimoji="1" lang="en-US" altLang="ja-JP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シーソーダブルクリアにおける走行体とシーソーの動作の流れ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を下図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示す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8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5" y="1479031"/>
            <a:ext cx="3679953" cy="341187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03790"/>
            <a:ext cx="3726195" cy="3744710"/>
          </a:xfrm>
          <a:prstGeom prst="rect">
            <a:avLst/>
          </a:prstGeom>
        </p:spPr>
      </p:pic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2233274569"/>
              </p:ext>
            </p:extLst>
          </p:nvPr>
        </p:nvGraphicFramePr>
        <p:xfrm>
          <a:off x="152400" y="48072"/>
          <a:ext cx="109728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2400" y="696144"/>
            <a:ext cx="8696672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各区間の処理の流れ</a:t>
            </a:r>
            <a:endParaRPr kumimoji="1" lang="en-US" altLang="ja-JP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1-3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の要求分析の機能を含めた、各区間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の詳細な処理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の流れを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下のアクティビティ図に示す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EDD1B-B6E4-4944-A359-692A5FBE63BB}"/>
              </a:ext>
            </a:extLst>
          </p:cNvPr>
          <p:cNvSpPr txBox="1"/>
          <p:nvPr/>
        </p:nvSpPr>
        <p:spPr>
          <a:xfrm>
            <a:off x="326907" y="1303446"/>
            <a:ext cx="2681981" cy="2816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indent="-812800"/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2-1-1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</a:t>
            </a:r>
            <a:endParaRPr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22" y="1511877"/>
            <a:ext cx="5211227" cy="802954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99" y="1488232"/>
            <a:ext cx="3103029" cy="317519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0EDD1B-B6E4-4944-A359-692A5FBE63BB}"/>
              </a:ext>
            </a:extLst>
          </p:cNvPr>
          <p:cNvSpPr txBox="1"/>
          <p:nvPr/>
        </p:nvSpPr>
        <p:spPr>
          <a:xfrm>
            <a:off x="7552928" y="1344216"/>
            <a:ext cx="2308879" cy="339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2-1-4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ダブルクリア</a:t>
            </a:r>
            <a:endParaRPr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67" y="4944616"/>
            <a:ext cx="3090683" cy="463023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0EDD1B-B6E4-4944-A359-692A5FBE63BB}"/>
              </a:ext>
            </a:extLst>
          </p:cNvPr>
          <p:cNvSpPr txBox="1"/>
          <p:nvPr/>
        </p:nvSpPr>
        <p:spPr>
          <a:xfrm>
            <a:off x="4168552" y="4693745"/>
            <a:ext cx="2463949" cy="322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2-1-5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降段～着地処理</a:t>
            </a:r>
            <a:endParaRPr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0EDD1B-B6E4-4944-A359-692A5FBE63BB}"/>
              </a:ext>
            </a:extLst>
          </p:cNvPr>
          <p:cNvSpPr txBox="1"/>
          <p:nvPr/>
        </p:nvSpPr>
        <p:spPr>
          <a:xfrm>
            <a:off x="152400" y="4928190"/>
            <a:ext cx="2373263" cy="291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2-1-2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段差検知～昇段</a:t>
            </a:r>
            <a:endParaRPr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EDD1B-B6E4-4944-A359-692A5FBE63BB}"/>
              </a:ext>
            </a:extLst>
          </p:cNvPr>
          <p:cNvSpPr txBox="1"/>
          <p:nvPr/>
        </p:nvSpPr>
        <p:spPr>
          <a:xfrm>
            <a:off x="4112840" y="1272208"/>
            <a:ext cx="3368080" cy="3008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2-1-3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シングルクリア</a:t>
            </a:r>
            <a:endParaRPr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6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13652"/>
              </p:ext>
            </p:extLst>
          </p:nvPr>
        </p:nvGraphicFramePr>
        <p:xfrm>
          <a:off x="64096" y="1401466"/>
          <a:ext cx="11377264" cy="806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AstahDiagram" r:id="rId4" imgW="13504680" imgH="10056240" progId="AstahDiagram">
                  <p:embed/>
                </p:oleObj>
              </mc:Choice>
              <mc:Fallback>
                <p:oleObj name="AstahDiagram" r:id="rId4" imgW="13504680" imgH="1005624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96" y="1401466"/>
                        <a:ext cx="11377264" cy="806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174228687"/>
              </p:ext>
            </p:extLst>
          </p:nvPr>
        </p:nvGraphicFramePr>
        <p:xfrm>
          <a:off x="152400" y="48072"/>
          <a:ext cx="109728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A358A-B613-4EC8-AF8B-F57611FA043B}"/>
              </a:ext>
            </a:extLst>
          </p:cNvPr>
          <p:cNvSpPr txBox="1"/>
          <p:nvPr/>
        </p:nvSpPr>
        <p:spPr>
          <a:xfrm>
            <a:off x="53832" y="671350"/>
            <a:ext cx="10739456" cy="888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3-1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8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クラス図</a:t>
            </a:r>
            <a:endParaRPr kumimoji="1" lang="en-US" altLang="ja-JP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各機能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パッケージで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し、構造をクラス図で示す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。タスクを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アクティブクラス内の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&lt;&lt;</a:t>
            </a:r>
            <a:r>
              <a:rPr lang="en-US" altLang="ja-JP" dirty="0" err="1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OsTask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&gt;&gt;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で、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をクラス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の操作で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リアルタイム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EV3/RT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を右下のアクター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で、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それぞれ表現している。</a:t>
            </a:r>
            <a:endParaRPr lang="en-US" altLang="ja-JP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A358A-B613-4EC8-AF8B-F57611FA043B}"/>
              </a:ext>
            </a:extLst>
          </p:cNvPr>
          <p:cNvSpPr txBox="1"/>
          <p:nvPr/>
        </p:nvSpPr>
        <p:spPr>
          <a:xfrm>
            <a:off x="10649272" y="4584576"/>
            <a:ext cx="201622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走行パッケージ：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倒立走行を実行する機能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制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御パッケージ：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検知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結果や値補正した結果を基に、速度や方向などの走行内容を制御する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検知パッケージ：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計測パッケージの変換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を基に、障害物の有無やコース状態の変化を検知する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ja-JP" altLang="en-US" sz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計測パッケージ：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デバイス</a:t>
            </a: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からの値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を求める値に変換する機能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デバイスパッケージ：</a:t>
            </a:r>
            <a:endParaRPr lang="en-US" altLang="ja-JP" sz="1200" dirty="0" smtClean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EV3/RT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から提供されている</a:t>
            </a:r>
            <a:r>
              <a:rPr lang="en-US" altLang="ja-JP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sz="12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endParaRPr lang="ja-JP" altLang="en-US" sz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2477514223"/>
              </p:ext>
            </p:extLst>
          </p:nvPr>
        </p:nvGraphicFramePr>
        <p:xfrm>
          <a:off x="152400" y="48072"/>
          <a:ext cx="109728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DC0752-C880-43CE-BECB-F84BB68AFDA4}"/>
              </a:ext>
            </a:extLst>
          </p:cNvPr>
          <p:cNvSpPr txBox="1"/>
          <p:nvPr/>
        </p:nvSpPr>
        <p:spPr>
          <a:xfrm>
            <a:off x="122920" y="688716"/>
            <a:ext cx="7069968" cy="5596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8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8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800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各機能の振る舞い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処理の段階ごと、または機能タスクの振る舞いをシーケンス図で表す。</a:t>
            </a:r>
            <a:endParaRPr lang="en-US" altLang="ja-JP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64349"/>
              </p:ext>
            </p:extLst>
          </p:nvPr>
        </p:nvGraphicFramePr>
        <p:xfrm>
          <a:off x="109999" y="1416224"/>
          <a:ext cx="7998519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AstahDiagram" r:id="rId9" imgW="9850680" imgH="7338600" progId="AstahDiagram">
                  <p:embed/>
                </p:oleObj>
              </mc:Choice>
              <mc:Fallback>
                <p:oleObj name="AstahDiagram" r:id="rId9" imgW="9850680" imgH="733860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999" y="1416224"/>
                        <a:ext cx="7998519" cy="54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23954F-17D1-43AF-A905-B900C36A24B5}"/>
              </a:ext>
            </a:extLst>
          </p:cNvPr>
          <p:cNvSpPr txBox="1"/>
          <p:nvPr/>
        </p:nvSpPr>
        <p:spPr>
          <a:xfrm>
            <a:off x="2368352" y="7345172"/>
            <a:ext cx="4065015" cy="5905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4-</a:t>
            </a:r>
            <a:r>
              <a:rPr lang="en-US" altLang="ja-JP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シングル～ダブル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のシーケンス図</a:t>
            </a:r>
            <a:endParaRPr lang="en-US" altLang="ja-JP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6B65AA-E012-4489-90C3-F5FD6D27514F}"/>
              </a:ext>
            </a:extLst>
          </p:cNvPr>
          <p:cNvSpPr txBox="1"/>
          <p:nvPr/>
        </p:nvSpPr>
        <p:spPr>
          <a:xfrm>
            <a:off x="136104" y="1217262"/>
            <a:ext cx="4777141" cy="247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4-1-1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ライントレース～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昇段のシーケンス図</a:t>
            </a:r>
            <a:endParaRPr lang="en-US" altLang="ja-JP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73440"/>
              </p:ext>
            </p:extLst>
          </p:nvPr>
        </p:nvGraphicFramePr>
        <p:xfrm>
          <a:off x="6328792" y="6096744"/>
          <a:ext cx="6486663" cy="341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AstahDiagram" r:id="rId11" imgW="8373600" imgH="4415400" progId="AstahDiagram">
                  <p:embed/>
                </p:oleObj>
              </mc:Choice>
              <mc:Fallback>
                <p:oleObj name="AstahDiagram" r:id="rId11" imgW="8373600" imgH="441540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8792" y="6096744"/>
                        <a:ext cx="6486663" cy="3419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3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88759"/>
              </p:ext>
            </p:extLst>
          </p:nvPr>
        </p:nvGraphicFramePr>
        <p:xfrm>
          <a:off x="109538" y="1001328"/>
          <a:ext cx="10611742" cy="398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AstahDiagram" r:id="rId4" imgW="11015280" imgH="4133520" progId="AstahDiagram">
                  <p:embed/>
                </p:oleObj>
              </mc:Choice>
              <mc:Fallback>
                <p:oleObj name="AstahDiagram" r:id="rId4" imgW="11015280" imgH="413352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8" y="1001328"/>
                        <a:ext cx="10611742" cy="3982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9390630"/>
              </p:ext>
            </p:extLst>
          </p:nvPr>
        </p:nvGraphicFramePr>
        <p:xfrm>
          <a:off x="152400" y="48072"/>
          <a:ext cx="109728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6F8A12-5FB5-457B-9B6D-AB2EA48E4CD7}"/>
              </a:ext>
            </a:extLst>
          </p:cNvPr>
          <p:cNvSpPr txBox="1"/>
          <p:nvPr/>
        </p:nvSpPr>
        <p:spPr>
          <a:xfrm>
            <a:off x="7059776" y="5060183"/>
            <a:ext cx="380012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4-1-5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走行機能タスクの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シーケンス図</a:t>
            </a:r>
            <a:endParaRPr lang="en-US" altLang="ja-JP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8A39FF-8C0E-451D-B271-0AC69B0A56B5}"/>
              </a:ext>
            </a:extLst>
          </p:cNvPr>
          <p:cNvSpPr txBox="1"/>
          <p:nvPr/>
        </p:nvSpPr>
        <p:spPr>
          <a:xfrm>
            <a:off x="91492" y="5051414"/>
            <a:ext cx="380012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4-1-4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計測機能タスクの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シーケンス図</a:t>
            </a:r>
            <a:endParaRPr lang="en-US" altLang="ja-JP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BD9EB-57DF-4F3D-B33F-DD43AA77EAF8}"/>
              </a:ext>
            </a:extLst>
          </p:cNvPr>
          <p:cNvSpPr txBox="1"/>
          <p:nvPr/>
        </p:nvSpPr>
        <p:spPr>
          <a:xfrm>
            <a:off x="107292" y="768152"/>
            <a:ext cx="4248472" cy="2595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4-1-3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降段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～着地処理の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シーケンス図</a:t>
            </a:r>
            <a:endParaRPr lang="en-US" altLang="ja-JP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4849"/>
              </p:ext>
            </p:extLst>
          </p:nvPr>
        </p:nvGraphicFramePr>
        <p:xfrm>
          <a:off x="107292" y="5304656"/>
          <a:ext cx="6941580" cy="334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AstahDiagram" r:id="rId11" imgW="13154400" imgH="6356520" progId="AstahDiagram">
                  <p:embed/>
                </p:oleObj>
              </mc:Choice>
              <mc:Fallback>
                <p:oleObj name="AstahDiagram" r:id="rId11" imgW="13154400" imgH="635652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292" y="5304656"/>
                        <a:ext cx="6941580" cy="3346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82545"/>
              </p:ext>
            </p:extLst>
          </p:nvPr>
        </p:nvGraphicFramePr>
        <p:xfrm>
          <a:off x="7086352" y="5304656"/>
          <a:ext cx="5574608" cy="239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AstahDiagram" r:id="rId13" imgW="9858240" imgH="4232520" progId="AstahDiagram">
                  <p:embed/>
                </p:oleObj>
              </mc:Choice>
              <mc:Fallback>
                <p:oleObj name="AstahDiagram" r:id="rId13" imgW="9858240" imgH="4232520" progId="Astah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86352" y="5304656"/>
                        <a:ext cx="5574608" cy="2393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8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171</Words>
  <Application>Microsoft Office PowerPoint</Application>
  <PresentationFormat>A3 297x420 mm</PresentationFormat>
  <Paragraphs>99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8" baseType="lpstr">
      <vt:lpstr>HG丸ｺﾞｼｯｸM-PRO</vt:lpstr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アブストラクトページ用（プライマリークラス）</vt:lpstr>
      <vt:lpstr>標準デザイン</vt:lpstr>
      <vt:lpstr>1_標準デザイン</vt:lpstr>
      <vt:lpstr>AstahDiagram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末冨　暢</cp:lastModifiedBy>
  <cp:revision>277</cp:revision>
  <cp:lastPrinted>2018-09-19T08:14:35Z</cp:lastPrinted>
  <dcterms:created xsi:type="dcterms:W3CDTF">2002-02-28T07:41:56Z</dcterms:created>
  <dcterms:modified xsi:type="dcterms:W3CDTF">2018-09-19T09:22:26Z</dcterms:modified>
</cp:coreProperties>
</file>