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76" r:id="rId4"/>
    <p:sldId id="260" r:id="rId5"/>
    <p:sldId id="261" r:id="rId6"/>
    <p:sldId id="273" r:id="rId7"/>
    <p:sldId id="277"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76"/>
            <p14:sldId id="260"/>
            <p14:sldId id="261"/>
            <p14:sldId id="273"/>
            <p14:sldId id="277"/>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ddy" initials="i" lastIdx="5" clrIdx="0">
    <p:extLst>
      <p:ext uri="{19B8F6BF-5375-455C-9EA6-DF929625EA0E}">
        <p15:presenceInfo xmlns:p15="http://schemas.microsoft.com/office/powerpoint/2012/main" userId="id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55A11"/>
    <a:srgbClr val="FFFF66"/>
    <a:srgbClr val="FFFF99"/>
    <a:srgbClr val="BF95DF"/>
    <a:srgbClr val="FF0066"/>
    <a:srgbClr val="4472C4"/>
    <a:srgbClr val="D92C0F"/>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67C728-79C9-4FC5-98C8-B3E664BDDDB2}" v="907" dt="2018-09-02T14:33:05.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71" autoAdjust="0"/>
    <p:restoredTop sz="94660"/>
  </p:normalViewPr>
  <p:slideViewPr>
    <p:cSldViewPr showGuides="1">
      <p:cViewPr>
        <p:scale>
          <a:sx n="80" d="100"/>
          <a:sy n="80" d="100"/>
        </p:scale>
        <p:origin x="328" y="-133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弘之 幾野" userId="abc10c578c1ce6d8" providerId="LiveId" clId="{9D67C728-79C9-4FC5-98C8-B3E664BDDDB2}"/>
    <pc:docChg chg="undo custSel modSld">
      <pc:chgData name="弘之 幾野" userId="abc10c578c1ce6d8" providerId="LiveId" clId="{9D67C728-79C9-4FC5-98C8-B3E664BDDDB2}" dt="2018-09-02T14:33:05.687" v="906"/>
      <pc:docMkLst>
        <pc:docMk/>
      </pc:docMkLst>
      <pc:sldChg chg="modSp">
        <pc:chgData name="弘之 幾野" userId="abc10c578c1ce6d8" providerId="LiveId" clId="{9D67C728-79C9-4FC5-98C8-B3E664BDDDB2}" dt="2018-09-02T14:18:14.523" v="730" actId="2711"/>
        <pc:sldMkLst>
          <pc:docMk/>
          <pc:sldMk cId="3609020167" sldId="260"/>
        </pc:sldMkLst>
        <pc:spChg chg="mod">
          <ac:chgData name="弘之 幾野" userId="abc10c578c1ce6d8" providerId="LiveId" clId="{9D67C728-79C9-4FC5-98C8-B3E664BDDDB2}" dt="2018-09-02T14:18:14.523" v="730" actId="2711"/>
          <ac:spMkLst>
            <pc:docMk/>
            <pc:sldMk cId="3609020167" sldId="260"/>
            <ac:spMk id="28" creationId="{B922A9C9-1137-4D81-9DB9-656381ED2E6E}"/>
          </ac:spMkLst>
        </pc:spChg>
      </pc:sldChg>
      <pc:sldChg chg="modSp">
        <pc:chgData name="弘之 幾野" userId="abc10c578c1ce6d8" providerId="LiveId" clId="{9D67C728-79C9-4FC5-98C8-B3E664BDDDB2}" dt="2018-09-02T14:29:01.127" v="880"/>
        <pc:sldMkLst>
          <pc:docMk/>
          <pc:sldMk cId="1167203408" sldId="261"/>
        </pc:sldMkLst>
        <pc:spChg chg="mod">
          <ac:chgData name="弘之 幾野" userId="abc10c578c1ce6d8" providerId="LiveId" clId="{9D67C728-79C9-4FC5-98C8-B3E664BDDDB2}" dt="2018-09-02T14:18:25.698" v="731" actId="2711"/>
          <ac:spMkLst>
            <pc:docMk/>
            <pc:sldMk cId="1167203408" sldId="261"/>
            <ac:spMk id="16" creationId="{51E1B899-3DE9-4A25-A915-B75265F023D5}"/>
          </ac:spMkLst>
        </pc:spChg>
        <pc:spChg chg="mod">
          <ac:chgData name="弘之 幾野" userId="abc10c578c1ce6d8" providerId="LiveId" clId="{9D67C728-79C9-4FC5-98C8-B3E664BDDDB2}" dt="2018-09-02T14:18:25.698" v="731" actId="2711"/>
          <ac:spMkLst>
            <pc:docMk/>
            <pc:sldMk cId="1167203408" sldId="261"/>
            <ac:spMk id="21" creationId="{E07A4135-176B-4313-A6F7-13F7269CD04C}"/>
          </ac:spMkLst>
        </pc:spChg>
        <pc:spChg chg="mod">
          <ac:chgData name="弘之 幾野" userId="abc10c578c1ce6d8" providerId="LiveId" clId="{9D67C728-79C9-4FC5-98C8-B3E664BDDDB2}" dt="2018-09-02T14:29:01.127" v="880"/>
          <ac:spMkLst>
            <pc:docMk/>
            <pc:sldMk cId="1167203408" sldId="261"/>
            <ac:spMk id="24" creationId="{FBA2E274-FF65-419B-8B48-F8905796CACE}"/>
          </ac:spMkLst>
        </pc:spChg>
        <pc:spChg chg="mod">
          <ac:chgData name="弘之 幾野" userId="abc10c578c1ce6d8" providerId="LiveId" clId="{9D67C728-79C9-4FC5-98C8-B3E664BDDDB2}" dt="2018-09-02T14:18:25.698" v="731" actId="2711"/>
          <ac:spMkLst>
            <pc:docMk/>
            <pc:sldMk cId="1167203408" sldId="261"/>
            <ac:spMk id="27" creationId="{16D2162C-052B-487C-BB52-5520C9950933}"/>
          </ac:spMkLst>
        </pc:spChg>
        <pc:spChg chg="mod">
          <ac:chgData name="弘之 幾野" userId="abc10c578c1ce6d8" providerId="LiveId" clId="{9D67C728-79C9-4FC5-98C8-B3E664BDDDB2}" dt="2018-09-02T14:18:25.698" v="731" actId="2711"/>
          <ac:spMkLst>
            <pc:docMk/>
            <pc:sldMk cId="1167203408" sldId="261"/>
            <ac:spMk id="30" creationId="{AEF65290-0D68-448D-B77A-6213076F6B0E}"/>
          </ac:spMkLst>
        </pc:spChg>
        <pc:spChg chg="mod">
          <ac:chgData name="弘之 幾野" userId="abc10c578c1ce6d8" providerId="LiveId" clId="{9D67C728-79C9-4FC5-98C8-B3E664BDDDB2}" dt="2018-09-02T14:18:25.698" v="731" actId="2711"/>
          <ac:spMkLst>
            <pc:docMk/>
            <pc:sldMk cId="1167203408" sldId="261"/>
            <ac:spMk id="31" creationId="{0EB4C46E-1CAD-4E79-8D68-EC25E04ADB37}"/>
          </ac:spMkLst>
        </pc:spChg>
        <pc:spChg chg="mod">
          <ac:chgData name="弘之 幾野" userId="abc10c578c1ce6d8" providerId="LiveId" clId="{9D67C728-79C9-4FC5-98C8-B3E664BDDDB2}" dt="2018-09-02T14:18:25.698" v="731" actId="2711"/>
          <ac:spMkLst>
            <pc:docMk/>
            <pc:sldMk cId="1167203408" sldId="261"/>
            <ac:spMk id="38" creationId="{8AF34D3D-9EB1-49EF-835E-4D7AB71A6987}"/>
          </ac:spMkLst>
        </pc:spChg>
        <pc:spChg chg="mod">
          <ac:chgData name="弘之 幾野" userId="abc10c578c1ce6d8" providerId="LiveId" clId="{9D67C728-79C9-4FC5-98C8-B3E664BDDDB2}" dt="2018-09-02T14:24:57.649" v="745" actId="20577"/>
          <ac:spMkLst>
            <pc:docMk/>
            <pc:sldMk cId="1167203408" sldId="261"/>
            <ac:spMk id="41" creationId="{AC8D4B64-A6A9-4F28-8B7B-373E6DEA7363}"/>
          </ac:spMkLst>
        </pc:spChg>
        <pc:spChg chg="mod">
          <ac:chgData name="弘之 幾野" userId="abc10c578c1ce6d8" providerId="LiveId" clId="{9D67C728-79C9-4FC5-98C8-B3E664BDDDB2}" dt="2018-09-02T14:18:25.698" v="731" actId="2711"/>
          <ac:spMkLst>
            <pc:docMk/>
            <pc:sldMk cId="1167203408" sldId="261"/>
            <ac:spMk id="48" creationId="{E60C068B-B33C-4A59-88E0-C3BE2AACE2AD}"/>
          </ac:spMkLst>
        </pc:spChg>
      </pc:sldChg>
      <pc:sldChg chg="modSp">
        <pc:chgData name="弘之 幾野" userId="abc10c578c1ce6d8" providerId="LiveId" clId="{9D67C728-79C9-4FC5-98C8-B3E664BDDDB2}" dt="2018-09-02T14:28:21.537" v="820"/>
        <pc:sldMkLst>
          <pc:docMk/>
          <pc:sldMk cId="2884445038" sldId="272"/>
        </pc:sldMkLst>
        <pc:spChg chg="mod">
          <ac:chgData name="弘之 幾野" userId="abc10c578c1ce6d8" providerId="LiveId" clId="{9D67C728-79C9-4FC5-98C8-B3E664BDDDB2}" dt="2018-09-02T14:07:18.716" v="255" actId="20577"/>
          <ac:spMkLst>
            <pc:docMk/>
            <pc:sldMk cId="2884445038" sldId="272"/>
            <ac:spMk id="10" creationId="{3A027A30-C9DB-489E-84A9-224A19E472A9}"/>
          </ac:spMkLst>
        </pc:spChg>
        <pc:spChg chg="mod">
          <ac:chgData name="弘之 幾野" userId="abc10c578c1ce6d8" providerId="LiveId" clId="{9D67C728-79C9-4FC5-98C8-B3E664BDDDB2}" dt="2018-09-02T14:07:41.018" v="257" actId="14100"/>
          <ac:spMkLst>
            <pc:docMk/>
            <pc:sldMk cId="2884445038" sldId="272"/>
            <ac:spMk id="11" creationId="{1AB85E6D-E200-4D0E-A670-B9BEB009D762}"/>
          </ac:spMkLst>
        </pc:spChg>
        <pc:spChg chg="mod">
          <ac:chgData name="弘之 幾野" userId="abc10c578c1ce6d8" providerId="LiveId" clId="{9D67C728-79C9-4FC5-98C8-B3E664BDDDB2}" dt="2018-09-02T14:28:21.537" v="820"/>
          <ac:spMkLst>
            <pc:docMk/>
            <pc:sldMk cId="2884445038" sldId="272"/>
            <ac:spMk id="12" creationId="{687A221C-737B-4A73-B53A-5BB71A1A9081}"/>
          </ac:spMkLst>
        </pc:spChg>
      </pc:sldChg>
      <pc:sldChg chg="modSp">
        <pc:chgData name="弘之 幾野" userId="abc10c578c1ce6d8" providerId="LiveId" clId="{9D67C728-79C9-4FC5-98C8-B3E664BDDDB2}" dt="2018-09-02T14:30:36.659" v="894" actId="2711"/>
        <pc:sldMkLst>
          <pc:docMk/>
          <pc:sldMk cId="3989271305" sldId="273"/>
        </pc:sldMkLst>
        <pc:spChg chg="mod">
          <ac:chgData name="弘之 幾野" userId="abc10c578c1ce6d8" providerId="LiveId" clId="{9D67C728-79C9-4FC5-98C8-B3E664BDDDB2}" dt="2018-09-02T14:30:30.393" v="893" actId="2711"/>
          <ac:spMkLst>
            <pc:docMk/>
            <pc:sldMk cId="3989271305" sldId="273"/>
            <ac:spMk id="16" creationId="{51E1B899-3DE9-4A25-A915-B75265F023D5}"/>
          </ac:spMkLst>
        </pc:spChg>
        <pc:spChg chg="mod">
          <ac:chgData name="弘之 幾野" userId="abc10c578c1ce6d8" providerId="LiveId" clId="{9D67C728-79C9-4FC5-98C8-B3E664BDDDB2}" dt="2018-09-02T14:30:30.393" v="893" actId="2711"/>
          <ac:spMkLst>
            <pc:docMk/>
            <pc:sldMk cId="3989271305" sldId="273"/>
            <ac:spMk id="19" creationId="{D690F6EE-46A3-409D-AE90-B051EF64AC5E}"/>
          </ac:spMkLst>
        </pc:spChg>
        <pc:spChg chg="mod">
          <ac:chgData name="弘之 幾野" userId="abc10c578c1ce6d8" providerId="LiveId" clId="{9D67C728-79C9-4FC5-98C8-B3E664BDDDB2}" dt="2018-09-02T14:30:30.393" v="893" actId="2711"/>
          <ac:spMkLst>
            <pc:docMk/>
            <pc:sldMk cId="3989271305" sldId="273"/>
            <ac:spMk id="20" creationId="{85B0C171-C0B4-4CEC-A16E-81BAA3397B50}"/>
          </ac:spMkLst>
        </pc:spChg>
        <pc:spChg chg="mod">
          <ac:chgData name="弘之 幾野" userId="abc10c578c1ce6d8" providerId="LiveId" clId="{9D67C728-79C9-4FC5-98C8-B3E664BDDDB2}" dt="2018-09-02T14:30:30.393" v="893" actId="2711"/>
          <ac:spMkLst>
            <pc:docMk/>
            <pc:sldMk cId="3989271305" sldId="273"/>
            <ac:spMk id="21" creationId="{E07A4135-176B-4313-A6F7-13F7269CD04C}"/>
          </ac:spMkLst>
        </pc:spChg>
        <pc:spChg chg="mod">
          <ac:chgData name="弘之 幾野" userId="abc10c578c1ce6d8" providerId="LiveId" clId="{9D67C728-79C9-4FC5-98C8-B3E664BDDDB2}" dt="2018-09-02T14:30:30.393" v="893" actId="2711"/>
          <ac:spMkLst>
            <pc:docMk/>
            <pc:sldMk cId="3989271305" sldId="273"/>
            <ac:spMk id="22" creationId="{D6B0942D-64D6-4A00-AEC6-6F47445F1E22}"/>
          </ac:spMkLst>
        </pc:spChg>
        <pc:spChg chg="mod">
          <ac:chgData name="弘之 幾野" userId="abc10c578c1ce6d8" providerId="LiveId" clId="{9D67C728-79C9-4FC5-98C8-B3E664BDDDB2}" dt="2018-09-02T14:30:30.393" v="893" actId="2711"/>
          <ac:spMkLst>
            <pc:docMk/>
            <pc:sldMk cId="3989271305" sldId="273"/>
            <ac:spMk id="23" creationId="{96FD5597-4A01-4C80-BDFF-7514CE908C89}"/>
          </ac:spMkLst>
        </pc:spChg>
        <pc:spChg chg="mod">
          <ac:chgData name="弘之 幾野" userId="abc10c578c1ce6d8" providerId="LiveId" clId="{9D67C728-79C9-4FC5-98C8-B3E664BDDDB2}" dt="2018-09-02T14:30:30.393" v="893" actId="2711"/>
          <ac:spMkLst>
            <pc:docMk/>
            <pc:sldMk cId="3989271305" sldId="273"/>
            <ac:spMk id="24" creationId="{622C215B-ABF6-435A-A903-F3695B07B268}"/>
          </ac:spMkLst>
        </pc:spChg>
        <pc:spChg chg="mod">
          <ac:chgData name="弘之 幾野" userId="abc10c578c1ce6d8" providerId="LiveId" clId="{9D67C728-79C9-4FC5-98C8-B3E664BDDDB2}" dt="2018-09-02T14:30:30.393" v="893" actId="2711"/>
          <ac:spMkLst>
            <pc:docMk/>
            <pc:sldMk cId="3989271305" sldId="273"/>
            <ac:spMk id="27" creationId="{42A465B6-1E4F-45A5-B1A0-CD2DFFFB1783}"/>
          </ac:spMkLst>
        </pc:spChg>
        <pc:spChg chg="mod">
          <ac:chgData name="弘之 幾野" userId="abc10c578c1ce6d8" providerId="LiveId" clId="{9D67C728-79C9-4FC5-98C8-B3E664BDDDB2}" dt="2018-09-02T14:30:36.659" v="894" actId="2711"/>
          <ac:spMkLst>
            <pc:docMk/>
            <pc:sldMk cId="3989271305" sldId="273"/>
            <ac:spMk id="48" creationId="{E60C068B-B33C-4A59-88E0-C3BE2AACE2AD}"/>
          </ac:spMkLst>
        </pc:spChg>
      </pc:sldChg>
      <pc:sldChg chg="modSp">
        <pc:chgData name="弘之 幾野" userId="abc10c578c1ce6d8" providerId="LiveId" clId="{9D67C728-79C9-4FC5-98C8-B3E664BDDDB2}" dt="2018-09-02T14:27:34.015" v="774" actId="1076"/>
        <pc:sldMkLst>
          <pc:docMk/>
          <pc:sldMk cId="836083670" sldId="276"/>
        </pc:sldMkLst>
        <pc:spChg chg="mod">
          <ac:chgData name="弘之 幾野" userId="abc10c578c1ce6d8" providerId="LiveId" clId="{9D67C728-79C9-4FC5-98C8-B3E664BDDDB2}" dt="2018-09-02T14:06:39.650" v="210" actId="2711"/>
          <ac:spMkLst>
            <pc:docMk/>
            <pc:sldMk cId="836083670" sldId="276"/>
            <ac:spMk id="2" creationId="{05D700FF-75C2-4F29-A3A3-CAA623B187BC}"/>
          </ac:spMkLst>
        </pc:spChg>
        <pc:spChg chg="mod">
          <ac:chgData name="弘之 幾野" userId="abc10c578c1ce6d8" providerId="LiveId" clId="{9D67C728-79C9-4FC5-98C8-B3E664BDDDB2}" dt="2018-09-02T14:27:08.854" v="772" actId="113"/>
          <ac:spMkLst>
            <pc:docMk/>
            <pc:sldMk cId="836083670" sldId="276"/>
            <ac:spMk id="5" creationId="{99E97F26-ED30-4870-B29B-88DD2A395D18}"/>
          </ac:spMkLst>
        </pc:spChg>
        <pc:spChg chg="mod">
          <ac:chgData name="弘之 幾野" userId="abc10c578c1ce6d8" providerId="LiveId" clId="{9D67C728-79C9-4FC5-98C8-B3E664BDDDB2}" dt="2018-09-02T14:06:39.650" v="210" actId="2711"/>
          <ac:spMkLst>
            <pc:docMk/>
            <pc:sldMk cId="836083670" sldId="276"/>
            <ac:spMk id="7" creationId="{43A1BEA2-AA1D-441C-972E-6D458196DA19}"/>
          </ac:spMkLst>
        </pc:spChg>
        <pc:spChg chg="mod">
          <ac:chgData name="弘之 幾野" userId="abc10c578c1ce6d8" providerId="LiveId" clId="{9D67C728-79C9-4FC5-98C8-B3E664BDDDB2}" dt="2018-09-02T14:06:39.650" v="210" actId="2711"/>
          <ac:spMkLst>
            <pc:docMk/>
            <pc:sldMk cId="836083670" sldId="276"/>
            <ac:spMk id="9" creationId="{9F852816-AB03-4DD0-851F-0DAB32ADAD07}"/>
          </ac:spMkLst>
        </pc:spChg>
        <pc:spChg chg="mod">
          <ac:chgData name="弘之 幾野" userId="abc10c578c1ce6d8" providerId="LiveId" clId="{9D67C728-79C9-4FC5-98C8-B3E664BDDDB2}" dt="2018-09-02T14:06:39.650" v="210" actId="2711"/>
          <ac:spMkLst>
            <pc:docMk/>
            <pc:sldMk cId="836083670" sldId="276"/>
            <ac:spMk id="11" creationId="{7D8B525F-3737-428B-A220-AFDA4E18B9BE}"/>
          </ac:spMkLst>
        </pc:spChg>
        <pc:spChg chg="mod">
          <ac:chgData name="弘之 幾野" userId="abc10c578c1ce6d8" providerId="LiveId" clId="{9D67C728-79C9-4FC5-98C8-B3E664BDDDB2}" dt="2018-09-02T14:06:39.650" v="210" actId="2711"/>
          <ac:spMkLst>
            <pc:docMk/>
            <pc:sldMk cId="836083670" sldId="276"/>
            <ac:spMk id="12" creationId="{3389146F-1030-4ECD-9F3E-01505C3411ED}"/>
          </ac:spMkLst>
        </pc:spChg>
        <pc:spChg chg="mod">
          <ac:chgData name="弘之 幾野" userId="abc10c578c1ce6d8" providerId="LiveId" clId="{9D67C728-79C9-4FC5-98C8-B3E664BDDDB2}" dt="2018-09-02T14:06:39.650" v="210" actId="2711"/>
          <ac:spMkLst>
            <pc:docMk/>
            <pc:sldMk cId="836083670" sldId="276"/>
            <ac:spMk id="13" creationId="{20C5354A-11F6-4CC3-91FF-A3360F7C9AC7}"/>
          </ac:spMkLst>
        </pc:spChg>
        <pc:spChg chg="mod">
          <ac:chgData name="弘之 幾野" userId="abc10c578c1ce6d8" providerId="LiveId" clId="{9D67C728-79C9-4FC5-98C8-B3E664BDDDB2}" dt="2018-09-02T14:06:40.090" v="213" actId="27636"/>
          <ac:spMkLst>
            <pc:docMk/>
            <pc:sldMk cId="836083670" sldId="276"/>
            <ac:spMk id="21" creationId="{DE77C7B6-6148-4467-9F64-5ACAFE704E0D}"/>
          </ac:spMkLst>
        </pc:spChg>
        <pc:spChg chg="mod">
          <ac:chgData name="弘之 幾野" userId="abc10c578c1ce6d8" providerId="LiveId" clId="{9D67C728-79C9-4FC5-98C8-B3E664BDDDB2}" dt="2018-09-02T14:06:39.650" v="210" actId="2711"/>
          <ac:spMkLst>
            <pc:docMk/>
            <pc:sldMk cId="836083670" sldId="276"/>
            <ac:spMk id="26" creationId="{CE1F8959-0DEB-4A85-99D5-64E4FCF22400}"/>
          </ac:spMkLst>
        </pc:spChg>
        <pc:spChg chg="mod">
          <ac:chgData name="弘之 幾野" userId="abc10c578c1ce6d8" providerId="LiveId" clId="{9D67C728-79C9-4FC5-98C8-B3E664BDDDB2}" dt="2018-09-02T14:06:39.650" v="210" actId="2711"/>
          <ac:spMkLst>
            <pc:docMk/>
            <pc:sldMk cId="836083670" sldId="276"/>
            <ac:spMk id="27" creationId="{CB6BA45C-7FC8-4BE7-94D1-73A003791C93}"/>
          </ac:spMkLst>
        </pc:spChg>
        <pc:spChg chg="mod">
          <ac:chgData name="弘之 幾野" userId="abc10c578c1ce6d8" providerId="LiveId" clId="{9D67C728-79C9-4FC5-98C8-B3E664BDDDB2}" dt="2018-09-02T14:06:40.090" v="212" actId="27636"/>
          <ac:spMkLst>
            <pc:docMk/>
            <pc:sldMk cId="836083670" sldId="276"/>
            <ac:spMk id="30" creationId="{4AB0FD3C-9925-4AFD-9331-628BF8856753}"/>
          </ac:spMkLst>
        </pc:spChg>
        <pc:spChg chg="mod">
          <ac:chgData name="弘之 幾野" userId="abc10c578c1ce6d8" providerId="LiveId" clId="{9D67C728-79C9-4FC5-98C8-B3E664BDDDB2}" dt="2018-09-02T14:06:40.090" v="211" actId="27636"/>
          <ac:spMkLst>
            <pc:docMk/>
            <pc:sldMk cId="836083670" sldId="276"/>
            <ac:spMk id="31" creationId="{2B147777-D14B-42D3-91AD-1E5048826937}"/>
          </ac:spMkLst>
        </pc:spChg>
        <pc:spChg chg="mod">
          <ac:chgData name="弘之 幾野" userId="abc10c578c1ce6d8" providerId="LiveId" clId="{9D67C728-79C9-4FC5-98C8-B3E664BDDDB2}" dt="2018-09-02T14:06:39.650" v="210" actId="2711"/>
          <ac:spMkLst>
            <pc:docMk/>
            <pc:sldMk cId="836083670" sldId="276"/>
            <ac:spMk id="32" creationId="{D2C02A9A-1C07-46B8-B53C-E88154AE25A7}"/>
          </ac:spMkLst>
        </pc:spChg>
        <pc:spChg chg="mod">
          <ac:chgData name="弘之 幾野" userId="abc10c578c1ce6d8" providerId="LiveId" clId="{9D67C728-79C9-4FC5-98C8-B3E664BDDDB2}" dt="2018-09-02T14:06:39.650" v="210" actId="2711"/>
          <ac:spMkLst>
            <pc:docMk/>
            <pc:sldMk cId="836083670" sldId="276"/>
            <ac:spMk id="33" creationId="{D839FB68-2399-4A56-8953-363C4EB75180}"/>
          </ac:spMkLst>
        </pc:spChg>
        <pc:spChg chg="mod">
          <ac:chgData name="弘之 幾野" userId="abc10c578c1ce6d8" providerId="LiveId" clId="{9D67C728-79C9-4FC5-98C8-B3E664BDDDB2}" dt="2018-09-02T14:06:39.650" v="210" actId="2711"/>
          <ac:spMkLst>
            <pc:docMk/>
            <pc:sldMk cId="836083670" sldId="276"/>
            <ac:spMk id="34" creationId="{B0DAAE24-B212-439F-9A62-67A7F31759AD}"/>
          </ac:spMkLst>
        </pc:spChg>
        <pc:spChg chg="mod">
          <ac:chgData name="弘之 幾野" userId="abc10c578c1ce6d8" providerId="LiveId" clId="{9D67C728-79C9-4FC5-98C8-B3E664BDDDB2}" dt="2018-09-02T14:06:39.650" v="210" actId="2711"/>
          <ac:spMkLst>
            <pc:docMk/>
            <pc:sldMk cId="836083670" sldId="276"/>
            <ac:spMk id="35" creationId="{7AB772FD-5D54-40BF-A8B7-D58477E7F13F}"/>
          </ac:spMkLst>
        </pc:spChg>
        <pc:spChg chg="mod">
          <ac:chgData name="弘之 幾野" userId="abc10c578c1ce6d8" providerId="LiveId" clId="{9D67C728-79C9-4FC5-98C8-B3E664BDDDB2}" dt="2018-09-02T14:06:39.650" v="210" actId="2711"/>
          <ac:spMkLst>
            <pc:docMk/>
            <pc:sldMk cId="836083670" sldId="276"/>
            <ac:spMk id="36" creationId="{CBCC1ADD-65E2-4F28-8A92-979F3EFE674A}"/>
          </ac:spMkLst>
        </pc:spChg>
        <pc:spChg chg="mod">
          <ac:chgData name="弘之 幾野" userId="abc10c578c1ce6d8" providerId="LiveId" clId="{9D67C728-79C9-4FC5-98C8-B3E664BDDDB2}" dt="2018-09-02T14:06:39.650" v="210" actId="2711"/>
          <ac:spMkLst>
            <pc:docMk/>
            <pc:sldMk cId="836083670" sldId="276"/>
            <ac:spMk id="37" creationId="{9F50B3C6-7E0D-440B-A709-67BD3C9A99A0}"/>
          </ac:spMkLst>
        </pc:spChg>
        <pc:spChg chg="mod">
          <ac:chgData name="弘之 幾野" userId="abc10c578c1ce6d8" providerId="LiveId" clId="{9D67C728-79C9-4FC5-98C8-B3E664BDDDB2}" dt="2018-09-02T14:06:39.650" v="210" actId="2711"/>
          <ac:spMkLst>
            <pc:docMk/>
            <pc:sldMk cId="836083670" sldId="276"/>
            <ac:spMk id="38" creationId="{C3E11B9E-6F19-47AE-8AB7-18CDB08318FD}"/>
          </ac:spMkLst>
        </pc:spChg>
        <pc:spChg chg="mod">
          <ac:chgData name="弘之 幾野" userId="abc10c578c1ce6d8" providerId="LiveId" clId="{9D67C728-79C9-4FC5-98C8-B3E664BDDDB2}" dt="2018-09-02T14:06:39.650" v="210" actId="2711"/>
          <ac:spMkLst>
            <pc:docMk/>
            <pc:sldMk cId="836083670" sldId="276"/>
            <ac:spMk id="39" creationId="{882B0235-FB4C-463E-BB65-7AE6C2BE3C90}"/>
          </ac:spMkLst>
        </pc:spChg>
        <pc:spChg chg="mod">
          <ac:chgData name="弘之 幾野" userId="abc10c578c1ce6d8" providerId="LiveId" clId="{9D67C728-79C9-4FC5-98C8-B3E664BDDDB2}" dt="2018-09-02T14:06:39.650" v="210" actId="2711"/>
          <ac:spMkLst>
            <pc:docMk/>
            <pc:sldMk cId="836083670" sldId="276"/>
            <ac:spMk id="40" creationId="{75CF2AD5-D47F-47D7-B3E9-3EED66BED705}"/>
          </ac:spMkLst>
        </pc:spChg>
        <pc:spChg chg="mod">
          <ac:chgData name="弘之 幾野" userId="abc10c578c1ce6d8" providerId="LiveId" clId="{9D67C728-79C9-4FC5-98C8-B3E664BDDDB2}" dt="2018-09-02T14:06:39.650" v="210" actId="2711"/>
          <ac:spMkLst>
            <pc:docMk/>
            <pc:sldMk cId="836083670" sldId="276"/>
            <ac:spMk id="41" creationId="{9AAF4AF1-EBFD-42BD-B50F-953F317BA030}"/>
          </ac:spMkLst>
        </pc:spChg>
        <pc:spChg chg="mod">
          <ac:chgData name="弘之 幾野" userId="abc10c578c1ce6d8" providerId="LiveId" clId="{9D67C728-79C9-4FC5-98C8-B3E664BDDDB2}" dt="2018-09-02T14:06:39.650" v="210" actId="2711"/>
          <ac:spMkLst>
            <pc:docMk/>
            <pc:sldMk cId="836083670" sldId="276"/>
            <ac:spMk id="42" creationId="{A9AEE9E8-D787-42CE-92A9-DE62DC2D12FD}"/>
          </ac:spMkLst>
        </pc:spChg>
        <pc:spChg chg="mod">
          <ac:chgData name="弘之 幾野" userId="abc10c578c1ce6d8" providerId="LiveId" clId="{9D67C728-79C9-4FC5-98C8-B3E664BDDDB2}" dt="2018-09-02T14:06:39.650" v="210" actId="2711"/>
          <ac:spMkLst>
            <pc:docMk/>
            <pc:sldMk cId="836083670" sldId="276"/>
            <ac:spMk id="43" creationId="{86E1B04C-E67F-41B4-AE84-C836F13F5300}"/>
          </ac:spMkLst>
        </pc:spChg>
        <pc:spChg chg="mod">
          <ac:chgData name="弘之 幾野" userId="abc10c578c1ce6d8" providerId="LiveId" clId="{9D67C728-79C9-4FC5-98C8-B3E664BDDDB2}" dt="2018-09-02T14:06:39.650" v="210" actId="2711"/>
          <ac:spMkLst>
            <pc:docMk/>
            <pc:sldMk cId="836083670" sldId="276"/>
            <ac:spMk id="44" creationId="{E78B9693-EFDB-42E4-958E-CF23045D96C8}"/>
          </ac:spMkLst>
        </pc:spChg>
        <pc:spChg chg="mod">
          <ac:chgData name="弘之 幾野" userId="abc10c578c1ce6d8" providerId="LiveId" clId="{9D67C728-79C9-4FC5-98C8-B3E664BDDDB2}" dt="2018-09-02T14:06:39.650" v="210" actId="2711"/>
          <ac:spMkLst>
            <pc:docMk/>
            <pc:sldMk cId="836083670" sldId="276"/>
            <ac:spMk id="45" creationId="{B25796F5-54B2-4042-9A3C-D8A6167A5FA0}"/>
          </ac:spMkLst>
        </pc:spChg>
        <pc:spChg chg="mod">
          <ac:chgData name="弘之 幾野" userId="abc10c578c1ce6d8" providerId="LiveId" clId="{9D67C728-79C9-4FC5-98C8-B3E664BDDDB2}" dt="2018-09-02T14:06:39.650" v="210" actId="2711"/>
          <ac:spMkLst>
            <pc:docMk/>
            <pc:sldMk cId="836083670" sldId="276"/>
            <ac:spMk id="47" creationId="{5E428B66-D6A4-4385-AF82-DEA707EE5628}"/>
          </ac:spMkLst>
        </pc:spChg>
        <pc:spChg chg="mod">
          <ac:chgData name="弘之 幾野" userId="abc10c578c1ce6d8" providerId="LiveId" clId="{9D67C728-79C9-4FC5-98C8-B3E664BDDDB2}" dt="2018-09-02T14:06:39.650" v="210" actId="2711"/>
          <ac:spMkLst>
            <pc:docMk/>
            <pc:sldMk cId="836083670" sldId="276"/>
            <ac:spMk id="48" creationId="{D7AA7BC9-AF6A-4578-A732-C7A2DC58BE06}"/>
          </ac:spMkLst>
        </pc:spChg>
        <pc:spChg chg="mod">
          <ac:chgData name="弘之 幾野" userId="abc10c578c1ce6d8" providerId="LiveId" clId="{9D67C728-79C9-4FC5-98C8-B3E664BDDDB2}" dt="2018-09-02T14:06:39.650" v="210" actId="2711"/>
          <ac:spMkLst>
            <pc:docMk/>
            <pc:sldMk cId="836083670" sldId="276"/>
            <ac:spMk id="49" creationId="{4F72A74B-61E5-4D25-8DA5-F78C64609D59}"/>
          </ac:spMkLst>
        </pc:spChg>
        <pc:spChg chg="mod">
          <ac:chgData name="弘之 幾野" userId="abc10c578c1ce6d8" providerId="LiveId" clId="{9D67C728-79C9-4FC5-98C8-B3E664BDDDB2}" dt="2018-09-02T14:06:39.650" v="210" actId="2711"/>
          <ac:spMkLst>
            <pc:docMk/>
            <pc:sldMk cId="836083670" sldId="276"/>
            <ac:spMk id="112" creationId="{C62A5AD0-15C5-4A67-A62A-26FAC1064247}"/>
          </ac:spMkLst>
        </pc:spChg>
        <pc:spChg chg="mod">
          <ac:chgData name="弘之 幾野" userId="abc10c578c1ce6d8" providerId="LiveId" clId="{9D67C728-79C9-4FC5-98C8-B3E664BDDDB2}" dt="2018-09-02T14:06:40.090" v="214" actId="27636"/>
          <ac:spMkLst>
            <pc:docMk/>
            <pc:sldMk cId="836083670" sldId="276"/>
            <ac:spMk id="160" creationId="{E005BC41-50DF-4FD0-9BF6-BA10B54D1550}"/>
          </ac:spMkLst>
        </pc:spChg>
        <pc:spChg chg="mod">
          <ac:chgData name="弘之 幾野" userId="abc10c578c1ce6d8" providerId="LiveId" clId="{9D67C728-79C9-4FC5-98C8-B3E664BDDDB2}" dt="2018-09-02T14:06:39.650" v="210" actId="2711"/>
          <ac:spMkLst>
            <pc:docMk/>
            <pc:sldMk cId="836083670" sldId="276"/>
            <ac:spMk id="161" creationId="{B4622EAB-FD07-4873-B3E5-F5AA4D595318}"/>
          </ac:spMkLst>
        </pc:spChg>
        <pc:spChg chg="mod">
          <ac:chgData name="弘之 幾野" userId="abc10c578c1ce6d8" providerId="LiveId" clId="{9D67C728-79C9-4FC5-98C8-B3E664BDDDB2}" dt="2018-09-02T14:27:34.015" v="774" actId="1076"/>
          <ac:spMkLst>
            <pc:docMk/>
            <pc:sldMk cId="836083670" sldId="276"/>
            <ac:spMk id="167" creationId="{7CB9D24D-7A8A-4160-9B2E-F1C98700364B}"/>
          </ac:spMkLst>
        </pc:spChg>
      </pc:sldChg>
      <pc:sldChg chg="addSp delSp modSp">
        <pc:chgData name="弘之 幾野" userId="abc10c578c1ce6d8" providerId="LiveId" clId="{9D67C728-79C9-4FC5-98C8-B3E664BDDDB2}" dt="2018-09-02T14:33:05.687" v="906"/>
        <pc:sldMkLst>
          <pc:docMk/>
          <pc:sldMk cId="1415082371" sldId="277"/>
        </pc:sldMkLst>
        <pc:spChg chg="mod">
          <ac:chgData name="弘之 幾野" userId="abc10c578c1ce6d8" providerId="LiveId" clId="{9D67C728-79C9-4FC5-98C8-B3E664BDDDB2}" dt="2018-09-02T14:28:29.552" v="841"/>
          <ac:spMkLst>
            <pc:docMk/>
            <pc:sldMk cId="1415082371" sldId="277"/>
            <ac:spMk id="4" creationId="{C9750072-B7E5-485B-8BD5-37C801D0CE34}"/>
          </ac:spMkLst>
        </pc:spChg>
        <pc:spChg chg="mod">
          <ac:chgData name="弘之 幾野" userId="abc10c578c1ce6d8" providerId="LiveId" clId="{9D67C728-79C9-4FC5-98C8-B3E664BDDDB2}" dt="2018-09-02T14:31:31.698" v="895" actId="2711"/>
          <ac:spMkLst>
            <pc:docMk/>
            <pc:sldMk cId="1415082371" sldId="277"/>
            <ac:spMk id="18" creationId="{66C06646-B4D3-4471-B071-7DEAD32F85E1}"/>
          </ac:spMkLst>
        </pc:spChg>
        <pc:spChg chg="mod">
          <ac:chgData name="弘之 幾野" userId="abc10c578c1ce6d8" providerId="LiveId" clId="{9D67C728-79C9-4FC5-98C8-B3E664BDDDB2}" dt="2018-09-02T14:31:31.698" v="895" actId="2711"/>
          <ac:spMkLst>
            <pc:docMk/>
            <pc:sldMk cId="1415082371" sldId="277"/>
            <ac:spMk id="19" creationId="{E619C2CF-0F40-43E9-9F23-2377AB9B13B4}"/>
          </ac:spMkLst>
        </pc:spChg>
        <pc:spChg chg="mod">
          <ac:chgData name="弘之 幾野" userId="abc10c578c1ce6d8" providerId="LiveId" clId="{9D67C728-79C9-4FC5-98C8-B3E664BDDDB2}" dt="2018-09-02T14:31:31.698" v="895" actId="2711"/>
          <ac:spMkLst>
            <pc:docMk/>
            <pc:sldMk cId="1415082371" sldId="277"/>
            <ac:spMk id="20" creationId="{33E4886E-181B-4F7A-B2AC-CCAD5C73BEA8}"/>
          </ac:spMkLst>
        </pc:spChg>
        <pc:spChg chg="mod">
          <ac:chgData name="弘之 幾野" userId="abc10c578c1ce6d8" providerId="LiveId" clId="{9D67C728-79C9-4FC5-98C8-B3E664BDDDB2}" dt="2018-09-02T14:31:31.698" v="895" actId="2711"/>
          <ac:spMkLst>
            <pc:docMk/>
            <pc:sldMk cId="1415082371" sldId="277"/>
            <ac:spMk id="22" creationId="{4A4A945F-AE34-44C6-835F-EE7C6C3D4B27}"/>
          </ac:spMkLst>
        </pc:spChg>
        <pc:spChg chg="mod">
          <ac:chgData name="弘之 幾野" userId="abc10c578c1ce6d8" providerId="LiveId" clId="{9D67C728-79C9-4FC5-98C8-B3E664BDDDB2}" dt="2018-09-02T14:31:31.698" v="895" actId="2711"/>
          <ac:spMkLst>
            <pc:docMk/>
            <pc:sldMk cId="1415082371" sldId="277"/>
            <ac:spMk id="31" creationId="{F3DD321B-39E8-4A58-A682-C706D5B6F50F}"/>
          </ac:spMkLst>
        </pc:spChg>
        <pc:spChg chg="mod">
          <ac:chgData name="弘之 幾野" userId="abc10c578c1ce6d8" providerId="LiveId" clId="{9D67C728-79C9-4FC5-98C8-B3E664BDDDB2}" dt="2018-09-02T14:33:05.687" v="906"/>
          <ac:spMkLst>
            <pc:docMk/>
            <pc:sldMk cId="1415082371" sldId="277"/>
            <ac:spMk id="37" creationId="{3CBA83F5-D357-4EFE-89B3-3833A250160C}"/>
          </ac:spMkLst>
        </pc:spChg>
        <pc:spChg chg="mod">
          <ac:chgData name="弘之 幾野" userId="abc10c578c1ce6d8" providerId="LiveId" clId="{9D67C728-79C9-4FC5-98C8-B3E664BDDDB2}" dt="2018-09-02T14:31:31.698" v="895" actId="2711"/>
          <ac:spMkLst>
            <pc:docMk/>
            <pc:sldMk cId="1415082371" sldId="277"/>
            <ac:spMk id="38" creationId="{C22EA3ED-F2A6-40D1-99BB-4292E15388C4}"/>
          </ac:spMkLst>
        </pc:spChg>
        <pc:spChg chg="mod">
          <ac:chgData name="弘之 幾野" userId="abc10c578c1ce6d8" providerId="LiveId" clId="{9D67C728-79C9-4FC5-98C8-B3E664BDDDB2}" dt="2018-09-02T14:31:31.698" v="895" actId="2711"/>
          <ac:spMkLst>
            <pc:docMk/>
            <pc:sldMk cId="1415082371" sldId="277"/>
            <ac:spMk id="39" creationId="{5DD0C921-4E0F-44C3-9B0C-1B0F7F262E8E}"/>
          </ac:spMkLst>
        </pc:spChg>
        <pc:spChg chg="mod">
          <ac:chgData name="弘之 幾野" userId="abc10c578c1ce6d8" providerId="LiveId" clId="{9D67C728-79C9-4FC5-98C8-B3E664BDDDB2}" dt="2018-09-02T14:31:31.698" v="895" actId="2711"/>
          <ac:spMkLst>
            <pc:docMk/>
            <pc:sldMk cId="1415082371" sldId="277"/>
            <ac:spMk id="41" creationId="{B185E97E-402E-4007-8F60-60D91C291C60}"/>
          </ac:spMkLst>
        </pc:spChg>
        <pc:spChg chg="add del mod">
          <ac:chgData name="弘之 幾野" userId="abc10c578c1ce6d8" providerId="LiveId" clId="{9D67C728-79C9-4FC5-98C8-B3E664BDDDB2}" dt="2018-09-02T14:06:06.495" v="209" actId="478"/>
          <ac:spMkLst>
            <pc:docMk/>
            <pc:sldMk cId="1415082371" sldId="277"/>
            <ac:spMk id="42" creationId="{D81DE3A2-A4C4-4F8E-B8BC-3D2D251BE6C2}"/>
          </ac:spMkLst>
        </pc:spChg>
        <pc:spChg chg="mod">
          <ac:chgData name="弘之 幾野" userId="abc10c578c1ce6d8" providerId="LiveId" clId="{9D67C728-79C9-4FC5-98C8-B3E664BDDDB2}" dt="2018-09-02T14:31:31.698" v="895" actId="2711"/>
          <ac:spMkLst>
            <pc:docMk/>
            <pc:sldMk cId="1415082371" sldId="277"/>
            <ac:spMk id="81" creationId="{4ECCF3C3-237A-4C84-8144-49941008273E}"/>
          </ac:spMkLst>
        </pc:spChg>
        <pc:spChg chg="mod">
          <ac:chgData name="弘之 幾野" userId="abc10c578c1ce6d8" providerId="LiveId" clId="{9D67C728-79C9-4FC5-98C8-B3E664BDDDB2}" dt="2018-09-02T14:31:31.698" v="895" actId="2711"/>
          <ac:spMkLst>
            <pc:docMk/>
            <pc:sldMk cId="1415082371" sldId="277"/>
            <ac:spMk id="90" creationId="{979F8A02-15F6-476F-9DA9-21AF65482BA8}"/>
          </ac:spMkLst>
        </pc:spChg>
        <pc:spChg chg="mod">
          <ac:chgData name="弘之 幾野" userId="abc10c578c1ce6d8" providerId="LiveId" clId="{9D67C728-79C9-4FC5-98C8-B3E664BDDDB2}" dt="2018-09-02T14:31:31.698" v="895" actId="2711"/>
          <ac:spMkLst>
            <pc:docMk/>
            <pc:sldMk cId="1415082371" sldId="277"/>
            <ac:spMk id="92" creationId="{5A3DA137-68D1-4405-9BD4-DAFC3F28A15E}"/>
          </ac:spMkLst>
        </pc:spChg>
        <pc:spChg chg="mod">
          <ac:chgData name="弘之 幾野" userId="abc10c578c1ce6d8" providerId="LiveId" clId="{9D67C728-79C9-4FC5-98C8-B3E664BDDDB2}" dt="2018-09-02T14:31:31.698" v="895" actId="2711"/>
          <ac:spMkLst>
            <pc:docMk/>
            <pc:sldMk cId="1415082371" sldId="277"/>
            <ac:spMk id="93" creationId="{AED7F593-A98D-4A5C-AD24-CE310082C58F}"/>
          </ac:spMkLst>
        </pc:spChg>
        <pc:spChg chg="mod">
          <ac:chgData name="弘之 幾野" userId="abc10c578c1ce6d8" providerId="LiveId" clId="{9D67C728-79C9-4FC5-98C8-B3E664BDDDB2}" dt="2018-09-02T14:31:31.698" v="895" actId="2711"/>
          <ac:spMkLst>
            <pc:docMk/>
            <pc:sldMk cId="1415082371" sldId="277"/>
            <ac:spMk id="95" creationId="{BD16ED17-EC6C-467C-841F-EA3FE8B12F9F}"/>
          </ac:spMkLst>
        </pc:spChg>
        <pc:spChg chg="mod">
          <ac:chgData name="弘之 幾野" userId="abc10c578c1ce6d8" providerId="LiveId" clId="{9D67C728-79C9-4FC5-98C8-B3E664BDDDB2}" dt="2018-09-02T14:31:31.698" v="895" actId="2711"/>
          <ac:spMkLst>
            <pc:docMk/>
            <pc:sldMk cId="1415082371" sldId="277"/>
            <ac:spMk id="105" creationId="{C9CE5C0E-280B-4E00-8AEB-E3DD00B56106}"/>
          </ac:spMkLst>
        </pc:spChg>
        <pc:spChg chg="mod">
          <ac:chgData name="弘之 幾野" userId="abc10c578c1ce6d8" providerId="LiveId" clId="{9D67C728-79C9-4FC5-98C8-B3E664BDDDB2}" dt="2018-09-02T14:31:31.698" v="895" actId="2711"/>
          <ac:spMkLst>
            <pc:docMk/>
            <pc:sldMk cId="1415082371" sldId="277"/>
            <ac:spMk id="107" creationId="{9510C4B1-764D-4A53-8CF0-AFF8B8B704E6}"/>
          </ac:spMkLst>
        </pc:spChg>
        <pc:spChg chg="mod">
          <ac:chgData name="弘之 幾野" userId="abc10c578c1ce6d8" providerId="LiveId" clId="{9D67C728-79C9-4FC5-98C8-B3E664BDDDB2}" dt="2018-09-02T14:31:31.698" v="895" actId="2711"/>
          <ac:spMkLst>
            <pc:docMk/>
            <pc:sldMk cId="1415082371" sldId="277"/>
            <ac:spMk id="112" creationId="{A246C107-7343-47E9-9080-0A61CFE5CA7C}"/>
          </ac:spMkLst>
        </pc:spChg>
        <pc:spChg chg="mod">
          <ac:chgData name="弘之 幾野" userId="abc10c578c1ce6d8" providerId="LiveId" clId="{9D67C728-79C9-4FC5-98C8-B3E664BDDDB2}" dt="2018-09-02T14:31:31.698" v="895" actId="2711"/>
          <ac:spMkLst>
            <pc:docMk/>
            <pc:sldMk cId="1415082371" sldId="277"/>
            <ac:spMk id="113" creationId="{B03A7795-59FA-457C-8525-EE19B8D607A0}"/>
          </ac:spMkLst>
        </pc:spChg>
        <pc:spChg chg="mod">
          <ac:chgData name="弘之 幾野" userId="abc10c578c1ce6d8" providerId="LiveId" clId="{9D67C728-79C9-4FC5-98C8-B3E664BDDDB2}" dt="2018-09-02T14:31:31.698" v="895" actId="2711"/>
          <ac:spMkLst>
            <pc:docMk/>
            <pc:sldMk cId="1415082371" sldId="277"/>
            <ac:spMk id="114" creationId="{50DED976-24AE-4DA3-817A-BBADB11EBA75}"/>
          </ac:spMkLst>
        </pc:spChg>
        <pc:spChg chg="mod">
          <ac:chgData name="弘之 幾野" userId="abc10c578c1ce6d8" providerId="LiveId" clId="{9D67C728-79C9-4FC5-98C8-B3E664BDDDB2}" dt="2018-09-02T14:31:31.698" v="895" actId="2711"/>
          <ac:spMkLst>
            <pc:docMk/>
            <pc:sldMk cId="1415082371" sldId="277"/>
            <ac:spMk id="115" creationId="{D2FB2E9E-1C57-45C7-BF18-98BA60F16085}"/>
          </ac:spMkLst>
        </pc:spChg>
        <pc:spChg chg="mod">
          <ac:chgData name="弘之 幾野" userId="abc10c578c1ce6d8" providerId="LiveId" clId="{9D67C728-79C9-4FC5-98C8-B3E664BDDDB2}" dt="2018-09-02T14:31:31.698" v="895" actId="2711"/>
          <ac:spMkLst>
            <pc:docMk/>
            <pc:sldMk cId="1415082371" sldId="277"/>
            <ac:spMk id="166" creationId="{184F3145-873C-4EA0-B3E9-F72D02383CEE}"/>
          </ac:spMkLst>
        </pc:spChg>
        <pc:spChg chg="mod">
          <ac:chgData name="弘之 幾野" userId="abc10c578c1ce6d8" providerId="LiveId" clId="{9D67C728-79C9-4FC5-98C8-B3E664BDDDB2}" dt="2018-09-02T14:31:31.698" v="895" actId="2711"/>
          <ac:spMkLst>
            <pc:docMk/>
            <pc:sldMk cId="1415082371" sldId="277"/>
            <ac:spMk id="167" creationId="{17C9B6C0-1A72-4DA6-AE10-BC641F6432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4.emf"/><Relationship Id="rId11" Type="http://schemas.openxmlformats.org/officeDocument/2006/relationships/image" Target="../media/image9.png"/><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microsoft.com/office/2007/relationships/hdphoto" Target="../media/hdphoto1.wdp"/><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microsoft.com/office/2007/relationships/hdphoto" Target="../media/hdphoto2.wdp"/><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８７</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1800" dirty="0"/>
              <a:t>パナソニック株式会社 エコソリューションズ社</a:t>
            </a:r>
            <a:endParaRPr lang="ja-JP" altLang="en-US" sz="18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09063"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000" dirty="0">
                <a:latin typeface="ＭＳ Ｐゴシック" panose="020B0600070205080204" pitchFamily="34" charset="-128"/>
              </a:rPr>
              <a:t>関西</a:t>
            </a:r>
            <a:endParaRPr lang="ja-JP" altLang="en-US" sz="20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000" dirty="0"/>
              <a:t>大阪府門真市</a:t>
            </a:r>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CyclES</a:t>
            </a:r>
            <a:r>
              <a:rPr lang="en-US" altLang="ja-JP" sz="2400" dirty="0">
                <a:solidFill>
                  <a:prstClr val="black"/>
                </a:solidFill>
                <a:latin typeface="HG丸ｺﾞｼｯｸM-PRO" panose="020F0600000000000000" pitchFamily="50" charset="-128"/>
                <a:ea typeface="HG丸ｺﾞｼｯｸM-PRO" panose="020F0600000000000000" pitchFamily="50" charset="-128"/>
              </a:rPr>
              <a:t> </a:t>
            </a:r>
            <a:r>
              <a:rPr lang="en-US" altLang="ja-JP" sz="1200" dirty="0">
                <a:solidFill>
                  <a:prstClr val="black"/>
                </a:solidFill>
                <a:latin typeface="HG丸ｺﾞｼｯｸM-PRO" panose="020F0600000000000000" pitchFamily="50" charset="-128"/>
                <a:ea typeface="HG丸ｺﾞｼｯｸM-PRO" panose="020F0600000000000000" pitchFamily="50" charset="-128"/>
              </a:rPr>
              <a:t>(</a:t>
            </a:r>
            <a:r>
              <a:rPr lang="ja-JP" altLang="en-US" sz="1200" dirty="0">
                <a:solidFill>
                  <a:prstClr val="black"/>
                </a:solidFill>
                <a:latin typeface="HG丸ｺﾞｼｯｸM-PRO" panose="020F0600000000000000" pitchFamily="50" charset="-128"/>
                <a:ea typeface="HG丸ｺﾞｼｯｸM-PRO" panose="020F0600000000000000" pitchFamily="50" charset="-128"/>
              </a:rPr>
              <a:t>サイクルズ</a:t>
            </a:r>
            <a:r>
              <a:rPr lang="en-US" altLang="ja-JP" sz="1200" dirty="0">
                <a:solidFill>
                  <a:prstClr val="black"/>
                </a:solidFill>
                <a:latin typeface="HG丸ｺﾞｼｯｸM-PRO" panose="020F0600000000000000" pitchFamily="50" charset="-128"/>
                <a:ea typeface="HG丸ｺﾞｼｯｸM-PRO" panose="020F0600000000000000" pitchFamily="50" charset="-128"/>
              </a:rPr>
              <a:t>)</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latin typeface="メイリオ" panose="020B0604030504040204" pitchFamily="50" charset="-128"/>
                <a:ea typeface="メイリオ" panose="020B0604030504040204" pitchFamily="50" charset="-128"/>
              </a:rPr>
              <a:t>モデルの構成</a:t>
            </a:r>
            <a:endParaRPr lang="en-US" altLang="ja-JP" sz="1947" b="1" dirty="0">
              <a:latin typeface="メイリオ" panose="020B0604030504040204" pitchFamily="50" charset="-128"/>
              <a:ea typeface="メイリオ" panose="020B0604030504040204" pitchFamily="50" charset="-128"/>
            </a:endParaRPr>
          </a:p>
          <a:p>
            <a:pPr marL="342900" lvl="0" indent="-342900" defTabSz="914400" eaLnBrk="1" hangingPunct="1">
              <a:lnSpc>
                <a:spcPct val="80000"/>
              </a:lnSpc>
              <a:spcBef>
                <a:spcPts val="600"/>
              </a:spcBef>
              <a:buFont typeface="+mj-lt"/>
              <a:buAutoNum type="arabicPeriod"/>
            </a:pPr>
            <a:r>
              <a:rPr lang="ja-JP" altLang="en-US" b="1" dirty="0">
                <a:solidFill>
                  <a:prstClr val="black"/>
                </a:solidFill>
                <a:latin typeface="メイリオ" panose="020B0604030504040204" pitchFamily="50" charset="-128"/>
                <a:ea typeface="メイリオ" panose="020B0604030504040204" pitchFamily="50" charset="-128"/>
              </a:rPr>
              <a:t>機能モデル</a:t>
            </a:r>
            <a:endParaRPr lang="en-US" altLang="ja-JP" b="1" dirty="0">
              <a:solidFill>
                <a:prstClr val="black"/>
              </a:solidFill>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・要求分析より、コースタイム１位を狙うために必要な要求機能を明確にする</a:t>
            </a:r>
          </a:p>
          <a:p>
            <a:pPr marL="0" indent="0"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・コース走行タイムの短縮のため、区間別パラメータ可変制御と</a:t>
            </a:r>
            <a:r>
              <a:rPr lang="en-US" altLang="ja-JP" dirty="0">
                <a:latin typeface="メイリオ" panose="020B0604030504040204" pitchFamily="50" charset="-128"/>
                <a:ea typeface="メイリオ" panose="020B0604030504040204" pitchFamily="50" charset="-128"/>
              </a:rPr>
              <a:t>S</a:t>
            </a:r>
            <a:r>
              <a:rPr lang="ja-JP" altLang="en-US" dirty="0">
                <a:latin typeface="メイリオ" panose="020B0604030504040204" pitchFamily="50" charset="-128"/>
                <a:ea typeface="メイリオ" panose="020B0604030504040204" pitchFamily="50" charset="-128"/>
              </a:rPr>
              <a:t>字曲線制御の仕様を明らかにする</a:t>
            </a:r>
            <a:endParaRPr lang="en-US" altLang="ja-JP"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　区間パラメータ可変制御は、コース位置に応じた切り替えである。</a:t>
            </a:r>
            <a:r>
              <a:rPr lang="en-US" altLang="ja-JP" dirty="0">
                <a:latin typeface="メイリオ" panose="020B0604030504040204" pitchFamily="50" charset="-128"/>
                <a:ea typeface="メイリオ" panose="020B0604030504040204" pitchFamily="50" charset="-128"/>
              </a:rPr>
              <a:t>S</a:t>
            </a:r>
            <a:r>
              <a:rPr lang="ja-JP" altLang="en-US" dirty="0">
                <a:latin typeface="メイリオ" panose="020B0604030504040204" pitchFamily="50" charset="-128"/>
                <a:ea typeface="メイリオ" panose="020B0604030504040204" pitchFamily="50" charset="-128"/>
              </a:rPr>
              <a:t>字曲線制御は、シーンパラメータ制御の切り替わりを起点とした時間駆動型制御である。</a:t>
            </a:r>
            <a:endParaRPr lang="en-US" altLang="ja-JP"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endParaRPr lang="ja-JP" altLang="en-US" dirty="0">
              <a:latin typeface="メイリオ" panose="020B0604030504040204" pitchFamily="50" charset="-128"/>
              <a:ea typeface="メイリオ" panose="020B0604030504040204" pitchFamily="50" charset="-128"/>
            </a:endParaRPr>
          </a:p>
          <a:p>
            <a:pPr marL="342900" lvl="0" indent="-342900" defTabSz="914400" eaLnBrk="1" hangingPunct="1">
              <a:lnSpc>
                <a:spcPct val="80000"/>
              </a:lnSpc>
              <a:spcBef>
                <a:spcPts val="600"/>
              </a:spcBef>
              <a:buFont typeface="+mj-lt"/>
              <a:buAutoNum type="arabicPeriod" startAt="2"/>
            </a:pPr>
            <a:r>
              <a:rPr lang="ja-JP" altLang="en-US" b="1" dirty="0">
                <a:solidFill>
                  <a:prstClr val="black"/>
                </a:solidFill>
                <a:latin typeface="メイリオ" panose="020B0604030504040204" pitchFamily="50" charset="-128"/>
                <a:ea typeface="メイリオ" panose="020B0604030504040204" pitchFamily="50" charset="-128"/>
              </a:rPr>
              <a:t>構造モデル</a:t>
            </a:r>
            <a:endParaRPr lang="en-US" altLang="ja-JP" b="1" dirty="0">
              <a:solidFill>
                <a:prstClr val="black"/>
              </a:solidFill>
              <a:latin typeface="メイリオ" panose="020B0604030504040204" pitchFamily="50" charset="-128"/>
              <a:ea typeface="メイリオ" panose="020B0604030504040204" pitchFamily="50" charset="-128"/>
            </a:endParaRPr>
          </a:p>
          <a:p>
            <a:pPr marL="0" lvl="0" indent="0" defTabSz="914400" eaLnBrk="1" hangingPunct="1">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センサ、モータなどポートの割当を行うもの、走行距離などのシステム内でインスタンスが常に一つだけ存在しておいてほしいものなどに関して、デザインパターン「シングルトン」を用いて唯一性を保つようにした。</a:t>
            </a:r>
            <a:endParaRPr lang="en-US" altLang="ja-JP" dirty="0">
              <a:solidFill>
                <a:prstClr val="black"/>
              </a:solidFill>
              <a:latin typeface="メイリオ" panose="020B0604030504040204" pitchFamily="50" charset="-128"/>
              <a:ea typeface="メイリオ" panose="020B0604030504040204" pitchFamily="50" charset="-128"/>
            </a:endParaRPr>
          </a:p>
          <a:p>
            <a:pPr marL="0" lvl="0" indent="0" defTabSz="914400" eaLnBrk="1" hangingPunct="1">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・センサクラスを継承したクラスがセンサ値取得を必ず使えるように実装した。取得したセンサ値の型はセンサによってことなるため、テンプレートパラメータを用いた。</a:t>
            </a:r>
            <a:endParaRPr lang="en-US" altLang="ja-JP" dirty="0">
              <a:solidFill>
                <a:prstClr val="black"/>
              </a:solidFill>
              <a:latin typeface="メイリオ" panose="020B0604030504040204" pitchFamily="50" charset="-128"/>
              <a:ea typeface="メイリオ" panose="020B0604030504040204" pitchFamily="50" charset="-128"/>
            </a:endParaRPr>
          </a:p>
          <a:p>
            <a:pPr marL="0" lvl="0" indent="0" defTabSz="914400" eaLnBrk="1" hangingPunct="1">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・キューは拡張性、将来性を意識し、テンプレートパラメータを用いて様々な型を扱えるようにした。</a:t>
            </a:r>
            <a:endParaRPr lang="en-US" altLang="ja-JP" dirty="0">
              <a:solidFill>
                <a:prstClr val="black"/>
              </a:solidFill>
              <a:latin typeface="メイリオ" panose="020B0604030504040204" pitchFamily="50" charset="-128"/>
              <a:ea typeface="メイリオ" panose="020B0604030504040204" pitchFamily="50" charset="-128"/>
            </a:endParaRPr>
          </a:p>
          <a:p>
            <a:pPr marL="0" indent="0" defTabSz="914400"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・複数</a:t>
            </a:r>
            <a:r>
              <a:rPr lang="en-US" altLang="ja-JP" dirty="0">
                <a:latin typeface="メイリオ" panose="020B0604030504040204" pitchFamily="50" charset="-128"/>
                <a:ea typeface="メイリオ" panose="020B0604030504040204" pitchFamily="50" charset="-128"/>
              </a:rPr>
              <a:t>PID</a:t>
            </a:r>
            <a:r>
              <a:rPr lang="ja-JP" altLang="en-US" dirty="0">
                <a:latin typeface="メイリオ" panose="020B0604030504040204" pitchFamily="50" charset="-128"/>
                <a:ea typeface="メイリオ" panose="020B0604030504040204" pitchFamily="50" charset="-128"/>
              </a:rPr>
              <a:t>制御クラスのインスタンスを生成すると、デバッグ時にどのインスタンスのログなのかわからなくなる。これに対応するためインスタンス</a:t>
            </a:r>
            <a:r>
              <a:rPr lang="en-US" altLang="ja-JP" dirty="0">
                <a:latin typeface="メイリオ" panose="020B0604030504040204" pitchFamily="50" charset="-128"/>
                <a:ea typeface="メイリオ" panose="020B0604030504040204" pitchFamily="50" charset="-128"/>
              </a:rPr>
              <a:t>ID</a:t>
            </a:r>
            <a:r>
              <a:rPr lang="ja-JP" altLang="en-US" dirty="0">
                <a:latin typeface="メイリオ" panose="020B0604030504040204" pitchFamily="50" charset="-128"/>
                <a:ea typeface="メイリオ" panose="020B0604030504040204" pitchFamily="50" charset="-128"/>
              </a:rPr>
              <a:t>を属性で持たせることにより、どのインスタンスで処理が行われているか分かるようにした。</a:t>
            </a:r>
            <a:endParaRPr lang="en-US" altLang="ja-JP" dirty="0">
              <a:latin typeface="メイリオ" panose="020B0604030504040204" pitchFamily="50" charset="-128"/>
              <a:ea typeface="メイリオ" panose="020B0604030504040204" pitchFamily="50" charset="-128"/>
            </a:endParaRPr>
          </a:p>
          <a:p>
            <a:pPr marL="0" lvl="0" indent="0" defTabSz="914400" eaLnBrk="1" hangingPunct="1">
              <a:lnSpc>
                <a:spcPct val="80000"/>
              </a:lnSpc>
              <a:spcBef>
                <a:spcPts val="600"/>
              </a:spcBef>
            </a:pPr>
            <a:endParaRPr lang="en-US" altLang="ja-JP" b="1" dirty="0">
              <a:solidFill>
                <a:prstClr val="black"/>
              </a:solidFill>
              <a:latin typeface="メイリオ" panose="020B0604030504040204" pitchFamily="50" charset="-128"/>
              <a:ea typeface="メイリオ" panose="020B0604030504040204" pitchFamily="50" charset="-128"/>
            </a:endParaRPr>
          </a:p>
          <a:p>
            <a:pPr marL="0" lvl="0" indent="0" defTabSz="914400" eaLnBrk="1" hangingPunct="1">
              <a:lnSpc>
                <a:spcPct val="80000"/>
              </a:lnSpc>
              <a:spcBef>
                <a:spcPts val="600"/>
              </a:spcBef>
            </a:pPr>
            <a:r>
              <a:rPr lang="ja-JP" altLang="en-US" b="1" dirty="0">
                <a:solidFill>
                  <a:prstClr val="black"/>
                </a:solidFill>
                <a:latin typeface="メイリオ" panose="020B0604030504040204" pitchFamily="50" charset="-128"/>
                <a:ea typeface="メイリオ" panose="020B0604030504040204" pitchFamily="50" charset="-128"/>
              </a:rPr>
              <a:t>３．振る舞いモデル</a:t>
            </a:r>
            <a:endParaRPr lang="en-US" altLang="ja-JP" b="1" dirty="0">
              <a:solidFill>
                <a:prstClr val="black"/>
              </a:solidFill>
              <a:latin typeface="メイリオ" panose="020B0604030504040204" pitchFamily="50" charset="-128"/>
              <a:ea typeface="メイリオ" panose="020B0604030504040204" pitchFamily="50" charset="-128"/>
            </a:endParaRPr>
          </a:p>
          <a:p>
            <a:pPr marL="0" indent="0" defTabSz="914400" eaLnBrk="1" hangingPunct="1">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・データ駆動型システムを実現させることで、制御データを変更させるだけで、機体の挙動を容易に変更できるようにした。</a:t>
            </a:r>
            <a:endParaRPr lang="en-US" altLang="ja-JP" dirty="0">
              <a:solidFill>
                <a:prstClr val="black"/>
              </a:solidFill>
              <a:latin typeface="メイリオ" panose="020B0604030504040204" pitchFamily="50" charset="-128"/>
              <a:ea typeface="メイリオ" panose="020B0604030504040204" pitchFamily="50" charset="-128"/>
            </a:endParaRPr>
          </a:p>
          <a:p>
            <a:pPr marL="0" indent="0" defTabSz="914400" eaLnBrk="1" hangingPunct="1">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・各コースクラスのコンストラクタでまとめて制御データを設定するようにし、制御データの入れ替え箇所をわかりやすくさせた。</a:t>
            </a:r>
            <a:endParaRPr lang="en-US" altLang="ja-JP" dirty="0">
              <a:latin typeface="メイリオ" panose="020B0604030504040204" pitchFamily="50" charset="-128"/>
              <a:ea typeface="メイリオ" panose="020B0604030504040204"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274543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latin typeface="メイリオ" panose="020B0604030504040204" pitchFamily="50" charset="-128"/>
                <a:ea typeface="メイリオ" panose="020B0604030504040204" pitchFamily="50" charset="-128"/>
              </a:rPr>
              <a:t>チーム紹介、目標、意気込み</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0" lvl="0" indent="0" defTabSz="914400" eaLnBrk="1" hangingPunct="1"/>
            <a:r>
              <a:rPr lang="ja-JP" altLang="en-US" dirty="0">
                <a:solidFill>
                  <a:prstClr val="black"/>
                </a:solidFill>
                <a:latin typeface="メイリオ" panose="020B0604030504040204" pitchFamily="50" charset="-128"/>
                <a:ea typeface="メイリオ" panose="020B0604030504040204" pitchFamily="50" charset="-128"/>
              </a:rPr>
              <a:t>パナソニック株式会社エコソリューション社内のハード屋、ソフト屋の混成チームです。</a:t>
            </a:r>
            <a:endParaRPr lang="en-US" altLang="ja-JP" dirty="0">
              <a:solidFill>
                <a:prstClr val="black"/>
              </a:solidFill>
              <a:latin typeface="メイリオ" panose="020B0604030504040204" pitchFamily="50" charset="-128"/>
              <a:ea typeface="メイリオ" panose="020B0604030504040204" pitchFamily="50" charset="-128"/>
            </a:endParaRPr>
          </a:p>
          <a:p>
            <a:pPr marL="0" lvl="0" indent="0" defTabSz="914400" eaLnBrk="1" hangingPunct="1"/>
            <a:r>
              <a:rPr lang="ja-JP" altLang="en-US" dirty="0">
                <a:solidFill>
                  <a:prstClr val="black"/>
                </a:solidFill>
                <a:latin typeface="メイリオ" panose="020B0604030504040204" pitchFamily="50" charset="-128"/>
                <a:ea typeface="メイリオ" panose="020B0604030504040204" pitchFamily="50" charset="-128"/>
              </a:rPr>
              <a:t>今回メンバーに自転車屋さんが居てるので、チーム名が</a:t>
            </a:r>
            <a:r>
              <a:rPr lang="en-US" altLang="ja-JP" dirty="0">
                <a:solidFill>
                  <a:prstClr val="black"/>
                </a:solidFill>
                <a:latin typeface="メイリオ" panose="020B0604030504040204" pitchFamily="50" charset="-128"/>
                <a:ea typeface="メイリオ" panose="020B0604030504040204" pitchFamily="50" charset="-128"/>
              </a:rPr>
              <a:t>Cycle</a:t>
            </a:r>
            <a:r>
              <a:rPr lang="ja-JP" altLang="en-US" dirty="0">
                <a:solidFill>
                  <a:prstClr val="black"/>
                </a:solidFill>
                <a:latin typeface="メイリオ" panose="020B0604030504040204" pitchFamily="50" charset="-128"/>
                <a:ea typeface="メイリオ" panose="020B0604030504040204" pitchFamily="50" charset="-128"/>
              </a:rPr>
              <a:t> </a:t>
            </a:r>
            <a:r>
              <a:rPr lang="en-US" altLang="ja-JP" dirty="0">
                <a:solidFill>
                  <a:prstClr val="black"/>
                </a:solidFill>
                <a:latin typeface="メイリオ" panose="020B0604030504040204" pitchFamily="50" charset="-128"/>
                <a:ea typeface="メイリオ" panose="020B0604030504040204" pitchFamily="50" charset="-128"/>
              </a:rPr>
              <a:t>+</a:t>
            </a:r>
            <a:r>
              <a:rPr lang="ja-JP" altLang="en-US" dirty="0">
                <a:solidFill>
                  <a:prstClr val="black"/>
                </a:solidFill>
                <a:latin typeface="メイリオ" panose="020B0604030504040204" pitchFamily="50" charset="-128"/>
                <a:ea typeface="メイリオ" panose="020B0604030504040204" pitchFamily="50" charset="-128"/>
              </a:rPr>
              <a:t> </a:t>
            </a:r>
            <a:r>
              <a:rPr lang="en-US" altLang="ja-JP" dirty="0">
                <a:solidFill>
                  <a:prstClr val="black"/>
                </a:solidFill>
                <a:latin typeface="メイリオ" panose="020B0604030504040204" pitchFamily="50" charset="-128"/>
                <a:ea typeface="メイリオ" panose="020B0604030504040204" pitchFamily="50" charset="-128"/>
              </a:rPr>
              <a:t>ES</a:t>
            </a:r>
            <a:r>
              <a:rPr lang="ja-JP" altLang="en-US" dirty="0">
                <a:solidFill>
                  <a:prstClr val="black"/>
                </a:solidFill>
                <a:latin typeface="メイリオ" panose="020B0604030504040204" pitchFamily="50" charset="-128"/>
                <a:ea typeface="メイリオ" panose="020B0604030504040204" pitchFamily="50" charset="-128"/>
              </a:rPr>
              <a:t>社＝</a:t>
            </a:r>
            <a:r>
              <a:rPr lang="en-US" altLang="ja-JP" dirty="0" err="1">
                <a:solidFill>
                  <a:prstClr val="black"/>
                </a:solidFill>
                <a:latin typeface="メイリオ" panose="020B0604030504040204" pitchFamily="50" charset="-128"/>
                <a:ea typeface="メイリオ" panose="020B0604030504040204" pitchFamily="50" charset="-128"/>
              </a:rPr>
              <a:t>CyclES</a:t>
            </a:r>
            <a:r>
              <a:rPr lang="ja-JP" altLang="en-US" dirty="0">
                <a:solidFill>
                  <a:prstClr val="black"/>
                </a:solidFill>
                <a:latin typeface="メイリオ" panose="020B0604030504040204" pitchFamily="50" charset="-128"/>
                <a:ea typeface="メイリオ" panose="020B0604030504040204" pitchFamily="50" charset="-128"/>
              </a:rPr>
              <a:t>となっています。</a:t>
            </a:r>
            <a:endParaRPr lang="en-US" altLang="ja-JP" dirty="0">
              <a:solidFill>
                <a:prstClr val="black"/>
              </a:solidFill>
              <a:latin typeface="メイリオ" panose="020B0604030504040204" pitchFamily="50" charset="-128"/>
              <a:ea typeface="メイリオ" panose="020B0604030504040204" pitchFamily="50" charset="-128"/>
            </a:endParaRPr>
          </a:p>
          <a:p>
            <a:pPr marL="0" lvl="0" indent="0" defTabSz="914400" eaLnBrk="1" hangingPunct="1"/>
            <a:endParaRPr lang="en-US" altLang="ja-JP" dirty="0">
              <a:solidFill>
                <a:prstClr val="black"/>
              </a:solidFill>
              <a:latin typeface="メイリオ" panose="020B0604030504040204" pitchFamily="50" charset="-128"/>
              <a:ea typeface="メイリオ" panose="020B0604030504040204" pitchFamily="50" charset="-128"/>
            </a:endParaRPr>
          </a:p>
          <a:p>
            <a:pPr marL="0" lvl="0" indent="0" defTabSz="914400" eaLnBrk="1" hangingPunct="1"/>
            <a:r>
              <a:rPr lang="ja-JP" altLang="en-US" dirty="0">
                <a:solidFill>
                  <a:prstClr val="black"/>
                </a:solidFill>
                <a:latin typeface="メイリオ" panose="020B0604030504040204" pitchFamily="50" charset="-128"/>
                <a:ea typeface="メイリオ" panose="020B0604030504040204" pitchFamily="50" charset="-128"/>
              </a:rPr>
              <a:t>チーム目標は、チャンピオンシップ大会出場です。</a:t>
            </a:r>
            <a:endParaRPr lang="en-US" altLang="ja-JP" dirty="0">
              <a:solidFill>
                <a:prstClr val="black"/>
              </a:solidFill>
              <a:latin typeface="メイリオ" panose="020B0604030504040204" pitchFamily="50" charset="-128"/>
              <a:ea typeface="メイリオ" panose="020B0604030504040204" pitchFamily="50" charset="-128"/>
            </a:endParaRPr>
          </a:p>
          <a:p>
            <a:pPr marL="0" lvl="0" indent="0" defTabSz="914400" eaLnBrk="1" hangingPunct="1"/>
            <a:endParaRPr lang="en-US" altLang="ja-JP" dirty="0">
              <a:solidFill>
                <a:prstClr val="black"/>
              </a:solidFill>
              <a:latin typeface="メイリオ" panose="020B0604030504040204" pitchFamily="50" charset="-128"/>
              <a:ea typeface="メイリオ" panose="020B0604030504040204" pitchFamily="50" charset="-128"/>
            </a:endParaRPr>
          </a:p>
          <a:p>
            <a:pPr marL="0" lvl="0" indent="0" defTabSz="914400" eaLnBrk="1" hangingPunct="1"/>
            <a:r>
              <a:rPr lang="ja-JP" altLang="en-US" dirty="0">
                <a:solidFill>
                  <a:prstClr val="black"/>
                </a:solidFill>
                <a:latin typeface="メイリオ" panose="020B0604030504040204" pitchFamily="50" charset="-128"/>
                <a:ea typeface="メイリオ" panose="020B0604030504040204" pitchFamily="50" charset="-128"/>
              </a:rPr>
              <a:t>それぞれの持ち味を生かし、モデル・実技ともに高得点を目指します！</a:t>
            </a:r>
            <a:endParaRPr lang="en-US" altLang="ja-JP" dirty="0">
              <a:solidFill>
                <a:prstClr val="black"/>
              </a:solidFill>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4727248"/>
            <a:ext cx="5973038" cy="460985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latin typeface="メイリオ" panose="020B0604030504040204" pitchFamily="50" charset="-128"/>
                <a:ea typeface="メイリオ" panose="020B0604030504040204" pitchFamily="50" charset="-128"/>
              </a:rPr>
              <a:t>モデルの概要</a:t>
            </a:r>
          </a:p>
          <a:p>
            <a:pPr marL="0" indent="0"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モデルは、「コースを完走する」を選択します。</a:t>
            </a:r>
            <a:endParaRPr lang="en-US" altLang="ja-JP"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en-US" altLang="ja-JP" b="1" dirty="0">
                <a:latin typeface="メイリオ" panose="020B0604030504040204" pitchFamily="50" charset="-128"/>
                <a:ea typeface="メイリオ" panose="020B0604030504040204" pitchFamily="50" charset="-128"/>
              </a:rPr>
              <a:t>P1</a:t>
            </a:r>
            <a:r>
              <a:rPr lang="ja-JP" altLang="en-US" b="1" dirty="0">
                <a:latin typeface="メイリオ" panose="020B0604030504040204" pitchFamily="50" charset="-128"/>
                <a:ea typeface="メイリオ" panose="020B0604030504040204" pitchFamily="50" charset="-128"/>
              </a:rPr>
              <a:t>：機能モデル　ー　要求分析</a:t>
            </a:r>
            <a:endParaRPr lang="en-US" altLang="ja-JP" b="1"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ja-JP" altLang="en-US" sz="1400" dirty="0">
                <a:latin typeface="メイリオ" panose="020B0604030504040204" pitchFamily="50" charset="-128"/>
                <a:ea typeface="メイリオ" panose="020B0604030504040204" pitchFamily="50" charset="-128"/>
              </a:rPr>
              <a:t>　・スタートからゴールまで走行区間を分け、各区間に応じたパラメータを設定し、コースアウトしない最適な走りを実現させました。</a:t>
            </a:r>
            <a:endParaRPr lang="en-US" altLang="ja-JP" sz="1400"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en-US" altLang="ja-JP" b="1" dirty="0">
                <a:latin typeface="メイリオ" panose="020B0604030504040204" pitchFamily="50" charset="-128"/>
                <a:ea typeface="メイリオ" panose="020B0604030504040204" pitchFamily="50" charset="-128"/>
              </a:rPr>
              <a:t>P</a:t>
            </a:r>
            <a:r>
              <a:rPr lang="ja-JP" altLang="en-US" b="1" dirty="0">
                <a:latin typeface="メイリオ" panose="020B0604030504040204" pitchFamily="50" charset="-128"/>
                <a:ea typeface="メイリオ" panose="020B0604030504040204" pitchFamily="50" charset="-128"/>
              </a:rPr>
              <a:t>２：構造モデル　－　システム構造</a:t>
            </a:r>
            <a:endParaRPr lang="en-US" altLang="ja-JP" b="1"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ja-JP" altLang="en-US" sz="1400" dirty="0">
                <a:latin typeface="メイリオ" panose="020B0604030504040204" pitchFamily="50" charset="-128"/>
                <a:ea typeface="メイリオ" panose="020B0604030504040204" pitchFamily="50" charset="-128"/>
              </a:rPr>
              <a:t>　・センサ、モータなどポートの割当を行うもの、走行距離などのシステム内でインスタンスが一つだけ存在しておいてほしいものに関しては、「シングルトン」を用いて唯一性を保つようにしています。</a:t>
            </a:r>
            <a:endParaRPr lang="en-US" altLang="ja-JP" sz="1400"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en-US" altLang="ja-JP" b="1" dirty="0">
                <a:latin typeface="メイリオ" panose="020B0604030504040204" pitchFamily="50" charset="-128"/>
                <a:ea typeface="メイリオ" panose="020B0604030504040204" pitchFamily="50" charset="-128"/>
              </a:rPr>
              <a:t>P</a:t>
            </a:r>
            <a:r>
              <a:rPr lang="ja-JP" altLang="en-US" b="1" dirty="0">
                <a:latin typeface="メイリオ" panose="020B0604030504040204" pitchFamily="50" charset="-128"/>
                <a:ea typeface="メイリオ" panose="020B0604030504040204" pitchFamily="50" charset="-128"/>
              </a:rPr>
              <a:t>３：振る舞いモデル　－　システムの振る舞いを記述</a:t>
            </a:r>
            <a:endParaRPr lang="en-US" altLang="ja-JP" b="1"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ja-JP" altLang="en-US" sz="1400" dirty="0">
                <a:latin typeface="メイリオ" panose="020B0604030504040204" pitchFamily="50" charset="-128"/>
                <a:ea typeface="メイリオ" panose="020B0604030504040204" pitchFamily="50" charset="-128"/>
              </a:rPr>
              <a:t>　・コースクラスのコンストラクタ内で、各シーン時に行う制御種別と制御に必要なパラメータをキューに入れ、シーン切り替え時にキューから取得して制御を行うようにさせるデータ駆動型システムを実現させています。</a:t>
            </a:r>
            <a:endParaRPr lang="en-US" altLang="ja-JP" sz="1400"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en-US" altLang="ja-JP" b="1" dirty="0">
                <a:latin typeface="メイリオ" panose="020B0604030504040204" pitchFamily="50" charset="-128"/>
                <a:ea typeface="メイリオ" panose="020B0604030504040204" pitchFamily="50" charset="-128"/>
              </a:rPr>
              <a:t>P</a:t>
            </a:r>
            <a:r>
              <a:rPr lang="ja-JP" altLang="en-US" b="1" dirty="0">
                <a:latin typeface="メイリオ" panose="020B0604030504040204" pitchFamily="50" charset="-128"/>
                <a:ea typeface="メイリオ" panose="020B0604030504040204" pitchFamily="50" charset="-128"/>
              </a:rPr>
              <a:t>４：振る舞いモデル　－　システムの振る舞いを記述</a:t>
            </a:r>
            <a:endParaRPr lang="en-US" altLang="ja-JP" b="1"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P3</a:t>
            </a:r>
            <a:r>
              <a:rPr lang="ja-JP" altLang="en-US" sz="1400" dirty="0">
                <a:latin typeface="メイリオ" panose="020B0604030504040204" pitchFamily="50" charset="-128"/>
                <a:ea typeface="メイリオ" panose="020B0604030504040204" pitchFamily="50" charset="-128"/>
              </a:rPr>
              <a:t>の続きを記載します</a:t>
            </a:r>
            <a:endParaRPr lang="en-US" altLang="ja-JP" sz="1400"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en-US" altLang="ja-JP" b="1" dirty="0">
                <a:latin typeface="メイリオ" panose="020B0604030504040204" pitchFamily="50" charset="-128"/>
                <a:ea typeface="メイリオ" panose="020B0604030504040204" pitchFamily="50" charset="-128"/>
              </a:rPr>
              <a:t>P</a:t>
            </a:r>
            <a:r>
              <a:rPr lang="ja-JP" altLang="en-US" b="1" dirty="0">
                <a:latin typeface="メイリオ" panose="020B0604030504040204" pitchFamily="50" charset="-128"/>
                <a:ea typeface="メイリオ" panose="020B0604030504040204" pitchFamily="50" charset="-128"/>
              </a:rPr>
              <a:t>５：工夫点　－　工夫点を記述</a:t>
            </a:r>
            <a:endParaRPr lang="en-US" altLang="ja-JP" b="1"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ja-JP" altLang="en-US" sz="1400" dirty="0">
                <a:latin typeface="メイリオ" panose="020B0604030504040204" pitchFamily="50" charset="-128"/>
                <a:ea typeface="メイリオ" panose="020B0604030504040204" pitchFamily="50" charset="-128"/>
              </a:rPr>
              <a:t>　・工夫点として、</a:t>
            </a:r>
            <a:r>
              <a:rPr lang="en-US" altLang="ja-JP" sz="1400" dirty="0">
                <a:latin typeface="メイリオ" panose="020B0604030504040204" pitchFamily="50" charset="-128"/>
                <a:ea typeface="メイリオ" panose="020B0604030504040204" pitchFamily="50" charset="-128"/>
              </a:rPr>
              <a:t>S</a:t>
            </a:r>
            <a:r>
              <a:rPr lang="ja-JP" altLang="en-US" sz="1400" dirty="0">
                <a:latin typeface="メイリオ" panose="020B0604030504040204" pitchFamily="50" charset="-128"/>
                <a:ea typeface="メイリオ" panose="020B0604030504040204" pitchFamily="50" charset="-128"/>
              </a:rPr>
              <a:t>字制御と開発マネジメントの説明を行います。</a:t>
            </a:r>
            <a:endParaRPr lang="en-US" altLang="ja-JP" sz="1400" dirty="0">
              <a:latin typeface="メイリオ" panose="020B0604030504040204" pitchFamily="50" charset="-128"/>
              <a:ea typeface="メイリオ" panose="020B0604030504040204" pitchFamily="50" charset="-128"/>
            </a:endParaRPr>
          </a:p>
          <a:p>
            <a:pPr marL="0" indent="0" eaLnBrk="1" hangingPunct="1">
              <a:lnSpc>
                <a:spcPct val="80000"/>
              </a:lnSpc>
              <a:spcBef>
                <a:spcPts val="600"/>
              </a:spcBef>
            </a:pPr>
            <a:r>
              <a:rPr lang="ja-JP" altLang="en-US" sz="1400" dirty="0">
                <a:latin typeface="メイリオ" panose="020B0604030504040204" pitchFamily="50" charset="-128"/>
                <a:ea typeface="メイリオ" panose="020B0604030504040204" pitchFamily="50" charset="-128"/>
              </a:rPr>
              <a:t>　　また、データ駆動型システムの肝となる制御パラメータの詳細を紹介します。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7D8B525F-3737-428B-A220-AFDA4E18B9BE}"/>
              </a:ext>
            </a:extLst>
          </p:cNvPr>
          <p:cNvSpPr/>
          <p:nvPr/>
        </p:nvSpPr>
        <p:spPr>
          <a:xfrm>
            <a:off x="5619750" y="8096250"/>
            <a:ext cx="3445343" cy="1096838"/>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385912" y="79502"/>
            <a:ext cx="12063560" cy="623412"/>
          </a:xfrm>
          <a:gradFill flip="none" rotWithShape="1">
            <a:gsLst>
              <a:gs pos="0">
                <a:srgbClr val="92D050"/>
              </a:gs>
              <a:gs pos="42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p:spPr>
        <p:txBody>
          <a:bodyPr>
            <a:normAutofit/>
          </a:bodyPr>
          <a:lstStyle/>
          <a:p>
            <a:r>
              <a:rPr kumimoji="1" lang="ja-JP" altLang="en-US" sz="3600" dirty="0">
                <a:latin typeface="HGS創英角ｺﾞｼｯｸUB" panose="020B0900000000000000" pitchFamily="50" charset="-128"/>
                <a:ea typeface="HGS創英角ｺﾞｼｯｸUB" panose="020B0900000000000000" pitchFamily="50" charset="-128"/>
              </a:rPr>
              <a:t>１．機能モデル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a:xfrm>
            <a:off x="102348" y="976016"/>
            <a:ext cx="4990189" cy="656232"/>
          </a:xfrm>
        </p:spPr>
        <p:txBody>
          <a:bodyPr>
            <a:normAutofit/>
          </a:bodyPr>
          <a:lstStyle/>
          <a:p>
            <a:pPr marL="0" indent="0">
              <a:buNone/>
            </a:pP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　</a:t>
            </a:r>
            <a:r>
              <a:rPr lang="ja-JP" altLang="en-US" sz="1400" u="sng" dirty="0">
                <a:latin typeface="メイリオ" panose="020B0604030504040204" pitchFamily="50" charset="-128"/>
                <a:ea typeface="メイリオ" panose="020B0604030504040204" pitchFamily="50" charset="-128"/>
              </a:rPr>
              <a:t>コースを完走する</a:t>
            </a:r>
            <a:endParaRPr lang="en-US" altLang="ja-JP" sz="1400" u="sng" dirty="0">
              <a:latin typeface="メイリオ" panose="020B0604030504040204" pitchFamily="50" charset="-128"/>
              <a:ea typeface="メイリオ" panose="020B0604030504040204" pitchFamily="50" charset="-128"/>
            </a:endParaRPr>
          </a:p>
          <a:p>
            <a:pPr marL="0" indent="0">
              <a:buNone/>
            </a:pPr>
            <a:r>
              <a:rPr lang="ja-JP" altLang="en-US" sz="800" dirty="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競技のメインであるコース走行のソフトウエア構成について説明する</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フリーフォーム: 図形 1">
            <a:extLst>
              <a:ext uri="{FF2B5EF4-FFF2-40B4-BE49-F238E27FC236}">
                <a16:creationId xmlns:a16="http://schemas.microsoft.com/office/drawing/2014/main" id="{05D700FF-75C2-4F29-A3A3-CAA623B187BC}"/>
              </a:ext>
            </a:extLst>
          </p:cNvPr>
          <p:cNvSpPr/>
          <p:nvPr/>
        </p:nvSpPr>
        <p:spPr>
          <a:xfrm>
            <a:off x="352128" y="79502"/>
            <a:ext cx="12169352" cy="623412"/>
          </a:xfrm>
          <a:custGeom>
            <a:avLst/>
            <a:gdLst>
              <a:gd name="connsiteX0" fmla="*/ 0 w 11785600"/>
              <a:gd name="connsiteY0" fmla="*/ 729324 h 729324"/>
              <a:gd name="connsiteX1" fmla="*/ 4343400 w 11785600"/>
              <a:gd name="connsiteY1" fmla="*/ 653124 h 729324"/>
              <a:gd name="connsiteX2" fmla="*/ 6451600 w 11785600"/>
              <a:gd name="connsiteY2" fmla="*/ 94324 h 729324"/>
              <a:gd name="connsiteX3" fmla="*/ 11785600 w 11785600"/>
              <a:gd name="connsiteY3" fmla="*/ 5424 h 729324"/>
            </a:gdLst>
            <a:ahLst/>
            <a:cxnLst>
              <a:cxn ang="0">
                <a:pos x="connsiteX0" y="connsiteY0"/>
              </a:cxn>
              <a:cxn ang="0">
                <a:pos x="connsiteX1" y="connsiteY1"/>
              </a:cxn>
              <a:cxn ang="0">
                <a:pos x="connsiteX2" y="connsiteY2"/>
              </a:cxn>
              <a:cxn ang="0">
                <a:pos x="connsiteX3" y="connsiteY3"/>
              </a:cxn>
            </a:cxnLst>
            <a:rect l="l" t="t" r="r" b="b"/>
            <a:pathLst>
              <a:path w="11785600" h="729324">
                <a:moveTo>
                  <a:pt x="0" y="729324"/>
                </a:moveTo>
                <a:lnTo>
                  <a:pt x="4343400" y="653124"/>
                </a:lnTo>
                <a:cubicBezTo>
                  <a:pt x="5418667" y="547291"/>
                  <a:pt x="5211234" y="202274"/>
                  <a:pt x="6451600" y="94324"/>
                </a:cubicBezTo>
                <a:cubicBezTo>
                  <a:pt x="7691966" y="-13626"/>
                  <a:pt x="9738783" y="-4101"/>
                  <a:pt x="11785600" y="5424"/>
                </a:cubicBezTo>
              </a:path>
            </a:pathLst>
          </a:custGeom>
          <a:noFill/>
          <a:ln w="63500" cmpd="tri">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9F852816-AB03-4DD0-851F-0DAB32ADAD07}"/>
              </a:ext>
            </a:extLst>
          </p:cNvPr>
          <p:cNvSpPr txBox="1"/>
          <p:nvPr/>
        </p:nvSpPr>
        <p:spPr>
          <a:xfrm>
            <a:off x="10258197" y="115592"/>
            <a:ext cx="1537600" cy="400110"/>
          </a:xfrm>
          <a:prstGeom prst="rect">
            <a:avLst/>
          </a:prstGeom>
          <a:noFill/>
        </p:spPr>
        <p:txBody>
          <a:bodyPr wrap="none" rtlCol="0">
            <a:spAutoFit/>
          </a:bodyPr>
          <a:lstStyle/>
          <a:p>
            <a:r>
              <a:rPr kumimoji="1" lang="en-US" altLang="ja-JP" sz="2000" b="1" i="1" spc="600" dirty="0" err="1">
                <a:solidFill>
                  <a:schemeClr val="bg2">
                    <a:lumMod val="10000"/>
                  </a:schemeClr>
                </a:solidFill>
                <a:latin typeface="メイリオ" panose="020B0604030504040204" pitchFamily="50" charset="-128"/>
                <a:ea typeface="メイリオ" panose="020B0604030504040204" pitchFamily="50" charset="-128"/>
                <a:cs typeface="Tahoma" panose="020B0604030504040204" pitchFamily="34" charset="0"/>
              </a:rPr>
              <a:t>CyclES</a:t>
            </a:r>
            <a:endParaRPr kumimoji="1" lang="ja-JP" altLang="en-US" sz="2000" b="1" i="1" spc="600" dirty="0">
              <a:solidFill>
                <a:schemeClr val="bg2">
                  <a:lumMod val="10000"/>
                </a:schemeClr>
              </a:solidFill>
              <a:latin typeface="メイリオ" panose="020B0604030504040204" pitchFamily="50" charset="-128"/>
              <a:ea typeface="メイリオ" panose="020B0604030504040204" pitchFamily="50" charset="-128"/>
              <a:cs typeface="Tahoma" panose="020B0604030504040204" pitchFamily="34" charset="0"/>
            </a:endParaRPr>
          </a:p>
        </p:txBody>
      </p:sp>
      <p:cxnSp>
        <p:nvCxnSpPr>
          <p:cNvPr id="14" name="直線コネクタ 13">
            <a:extLst>
              <a:ext uri="{FF2B5EF4-FFF2-40B4-BE49-F238E27FC236}">
                <a16:creationId xmlns:a16="http://schemas.microsoft.com/office/drawing/2014/main" id="{35096235-BF18-4C1A-82DA-B25B045C0073}"/>
              </a:ext>
            </a:extLst>
          </p:cNvPr>
          <p:cNvCxnSpPr>
            <a:cxnSpLocks/>
          </p:cNvCxnSpPr>
          <p:nvPr/>
        </p:nvCxnSpPr>
        <p:spPr>
          <a:xfrm>
            <a:off x="10275734" y="482885"/>
            <a:ext cx="1527194" cy="0"/>
          </a:xfrm>
          <a:prstGeom prst="line">
            <a:avLst/>
          </a:prstGeom>
          <a:ln w="254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41670A72-B95A-4865-AAF7-4DDE69A75E8B}"/>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artisticMarker/>
                    </a14:imgEffect>
                  </a14:imgLayer>
                </a14:imgProps>
              </a:ext>
            </a:extLst>
          </a:blip>
          <a:stretch>
            <a:fillRect/>
          </a:stretch>
        </p:blipFill>
        <p:spPr>
          <a:xfrm rot="21092318">
            <a:off x="4272169" y="103338"/>
            <a:ext cx="360040" cy="575740"/>
          </a:xfrm>
          <a:prstGeom prst="rect">
            <a:avLst/>
          </a:prstGeom>
        </p:spPr>
      </p:pic>
      <p:sp>
        <p:nvSpPr>
          <p:cNvPr id="21" name="コンテンツ プレースホルダー 6">
            <a:extLst>
              <a:ext uri="{FF2B5EF4-FFF2-40B4-BE49-F238E27FC236}">
                <a16:creationId xmlns:a16="http://schemas.microsoft.com/office/drawing/2014/main" id="{DE77C7B6-6148-4467-9F64-5ACAFE704E0D}"/>
              </a:ext>
            </a:extLst>
          </p:cNvPr>
          <p:cNvSpPr txBox="1">
            <a:spLocks/>
          </p:cNvSpPr>
          <p:nvPr/>
        </p:nvSpPr>
        <p:spPr>
          <a:xfrm>
            <a:off x="87040" y="1776264"/>
            <a:ext cx="3001387" cy="288032"/>
          </a:xfrm>
          <a:prstGeom prst="rect">
            <a:avLst/>
          </a:prstGeom>
          <a:solidFill>
            <a:schemeClr val="accent5">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600" dirty="0">
                <a:latin typeface="メイリオ" panose="020B0604030504040204" pitchFamily="50" charset="-128"/>
                <a:ea typeface="メイリオ" panose="020B0604030504040204" pitchFamily="50" charset="-128"/>
              </a:rPr>
              <a:t>1-2</a:t>
            </a:r>
            <a:r>
              <a:rPr lang="ja-JP" altLang="en-US" sz="1600" dirty="0">
                <a:latin typeface="メイリオ" panose="020B0604030504040204" pitchFamily="50" charset="-128"/>
                <a:ea typeface="メイリオ" panose="020B0604030504040204" pitchFamily="50" charset="-128"/>
              </a:rPr>
              <a:t>　要求分析・機能定義</a:t>
            </a:r>
            <a:endParaRPr lang="en-US" altLang="ja-JP" sz="1600" dirty="0">
              <a:latin typeface="メイリオ" panose="020B0604030504040204" pitchFamily="50" charset="-128"/>
              <a:ea typeface="メイリオ" panose="020B0604030504040204" pitchFamily="50" charset="-128"/>
            </a:endParaRPr>
          </a:p>
        </p:txBody>
      </p:sp>
      <p:pic>
        <p:nvPicPr>
          <p:cNvPr id="28" name="図 27">
            <a:extLst>
              <a:ext uri="{FF2B5EF4-FFF2-40B4-BE49-F238E27FC236}">
                <a16:creationId xmlns:a16="http://schemas.microsoft.com/office/drawing/2014/main" id="{BB7840D0-4156-4172-984D-41AA5A9B9349}"/>
              </a:ext>
            </a:extLst>
          </p:cNvPr>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11657384" y="199351"/>
            <a:ext cx="294817" cy="404052"/>
          </a:xfrm>
          <a:prstGeom prst="rect">
            <a:avLst/>
          </a:prstGeom>
        </p:spPr>
      </p:pic>
      <p:pic>
        <p:nvPicPr>
          <p:cNvPr id="29" name="図 28">
            <a:extLst>
              <a:ext uri="{FF2B5EF4-FFF2-40B4-BE49-F238E27FC236}">
                <a16:creationId xmlns:a16="http://schemas.microsoft.com/office/drawing/2014/main" id="{3ED581B1-F009-4B0E-A326-2F041A7C1A44}"/>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artisticPhotocopy/>
                    </a14:imgEffect>
                  </a14:imgLayer>
                </a14:imgProps>
              </a:ext>
            </a:extLst>
          </a:blip>
          <a:stretch>
            <a:fillRect/>
          </a:stretch>
        </p:blipFill>
        <p:spPr>
          <a:xfrm rot="20700000">
            <a:off x="10028677" y="184537"/>
            <a:ext cx="294817" cy="404052"/>
          </a:xfrm>
          <a:prstGeom prst="rect">
            <a:avLst/>
          </a:prstGeom>
        </p:spPr>
      </p:pic>
      <p:cxnSp>
        <p:nvCxnSpPr>
          <p:cNvPr id="111" name="直線コネクタ 110">
            <a:extLst>
              <a:ext uri="{FF2B5EF4-FFF2-40B4-BE49-F238E27FC236}">
                <a16:creationId xmlns:a16="http://schemas.microsoft.com/office/drawing/2014/main" id="{6A58304E-7C1A-4E17-867F-6BD466C46B68}"/>
              </a:ext>
            </a:extLst>
          </p:cNvPr>
          <p:cNvCxnSpPr>
            <a:cxnSpLocks/>
          </p:cNvCxnSpPr>
          <p:nvPr/>
        </p:nvCxnSpPr>
        <p:spPr>
          <a:xfrm>
            <a:off x="5347790" y="767582"/>
            <a:ext cx="0" cy="8680289"/>
          </a:xfrm>
          <a:prstGeom prst="line">
            <a:avLst/>
          </a:prstGeom>
          <a:ln w="19050" cmpd="tri">
            <a:solidFill>
              <a:srgbClr val="7030A0"/>
            </a:solidFill>
          </a:ln>
        </p:spPr>
        <p:style>
          <a:lnRef idx="1">
            <a:schemeClr val="dk1"/>
          </a:lnRef>
          <a:fillRef idx="0">
            <a:schemeClr val="dk1"/>
          </a:fillRef>
          <a:effectRef idx="0">
            <a:schemeClr val="dk1"/>
          </a:effectRef>
          <a:fontRef idx="minor">
            <a:schemeClr val="tx1"/>
          </a:fontRef>
        </p:style>
      </p:cxnSp>
      <p:sp>
        <p:nvSpPr>
          <p:cNvPr id="112" name="テキスト ボックス 111">
            <a:extLst>
              <a:ext uri="{FF2B5EF4-FFF2-40B4-BE49-F238E27FC236}">
                <a16:creationId xmlns:a16="http://schemas.microsoft.com/office/drawing/2014/main" id="{C62A5AD0-15C5-4A67-A62A-26FAC1064247}"/>
              </a:ext>
            </a:extLst>
          </p:cNvPr>
          <p:cNvSpPr txBox="1"/>
          <p:nvPr/>
        </p:nvSpPr>
        <p:spPr>
          <a:xfrm>
            <a:off x="45446" y="5329228"/>
            <a:ext cx="5302344" cy="861774"/>
          </a:xfrm>
          <a:prstGeom prst="rect">
            <a:avLst/>
          </a:prstGeom>
          <a:noFill/>
        </p:spPr>
        <p:txBody>
          <a:bodyPr wrap="square" rtlCol="0">
            <a:spAutoFit/>
          </a:bodyPr>
          <a:lstStyle/>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２０１８年の走行コースは、</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L/R</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コースそれぞれ長い直線コースとカーブが繰り返される構成となっている。</a:t>
            </a:r>
            <a:endParaRPr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倒立走行制御では加速・減速時に走行体の姿勢が不安定となるため、速度が伸びず走行タイムに影響する。加速・減速をスムーズに行うため、</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字曲線制御を実装することで、倒立制御を安定化し、最速タイムを狙う設計とした。</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0" name="コンテンツ プレースホルダー 6">
            <a:extLst>
              <a:ext uri="{FF2B5EF4-FFF2-40B4-BE49-F238E27FC236}">
                <a16:creationId xmlns:a16="http://schemas.microsoft.com/office/drawing/2014/main" id="{E005BC41-50DF-4FD0-9BF6-BA10B54D1550}"/>
              </a:ext>
            </a:extLst>
          </p:cNvPr>
          <p:cNvSpPr txBox="1">
            <a:spLocks/>
          </p:cNvSpPr>
          <p:nvPr/>
        </p:nvSpPr>
        <p:spPr>
          <a:xfrm>
            <a:off x="75498" y="6473368"/>
            <a:ext cx="2580886" cy="288032"/>
          </a:xfrm>
          <a:prstGeom prst="rect">
            <a:avLst/>
          </a:prstGeom>
          <a:solidFill>
            <a:schemeClr val="accent5">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600" dirty="0">
                <a:latin typeface="メイリオ" panose="020B0604030504040204" pitchFamily="50" charset="-128"/>
                <a:ea typeface="メイリオ" panose="020B0604030504040204" pitchFamily="50" charset="-128"/>
              </a:rPr>
              <a:t>1-3</a:t>
            </a:r>
            <a:r>
              <a:rPr lang="ja-JP" altLang="en-US" sz="1600" dirty="0">
                <a:latin typeface="メイリオ" panose="020B0604030504040204" pitchFamily="50" charset="-128"/>
                <a:ea typeface="メイリオ" panose="020B0604030504040204" pitchFamily="50" charset="-128"/>
              </a:rPr>
              <a:t>　ユースケース図</a:t>
            </a:r>
            <a:endParaRPr lang="en-US" altLang="ja-JP" sz="1600" dirty="0">
              <a:latin typeface="メイリオ" panose="020B0604030504040204" pitchFamily="50" charset="-128"/>
              <a:ea typeface="メイリオ" panose="020B0604030504040204" pitchFamily="50" charset="-128"/>
            </a:endParaRPr>
          </a:p>
        </p:txBody>
      </p:sp>
      <p:sp>
        <p:nvSpPr>
          <p:cNvPr id="161" name="コンテンツ プレースホルダー 6">
            <a:extLst>
              <a:ext uri="{FF2B5EF4-FFF2-40B4-BE49-F238E27FC236}">
                <a16:creationId xmlns:a16="http://schemas.microsoft.com/office/drawing/2014/main" id="{B4622EAB-FD07-4873-B3E5-F5AA4D595318}"/>
              </a:ext>
            </a:extLst>
          </p:cNvPr>
          <p:cNvSpPr txBox="1">
            <a:spLocks/>
          </p:cNvSpPr>
          <p:nvPr/>
        </p:nvSpPr>
        <p:spPr>
          <a:xfrm>
            <a:off x="5544400" y="702999"/>
            <a:ext cx="3241834" cy="282299"/>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600" dirty="0">
                <a:latin typeface="メイリオ" panose="020B0604030504040204" pitchFamily="50" charset="-128"/>
                <a:ea typeface="メイリオ" panose="020B0604030504040204" pitchFamily="50" charset="-128"/>
              </a:rPr>
              <a:t>1-4</a:t>
            </a:r>
            <a:r>
              <a:rPr lang="ja-JP" altLang="en-US" sz="1600" dirty="0">
                <a:latin typeface="メイリオ" panose="020B0604030504040204" pitchFamily="50" charset="-128"/>
                <a:ea typeface="メイリオ" panose="020B0604030504040204" pitchFamily="50" charset="-128"/>
              </a:rPr>
              <a:t>　ユースケースシナリオ</a:t>
            </a:r>
            <a:endParaRPr lang="en-US" altLang="ja-JP" sz="1600" dirty="0">
              <a:latin typeface="メイリオ" panose="020B0604030504040204" pitchFamily="50" charset="-128"/>
              <a:ea typeface="メイリオ" panose="020B0604030504040204" pitchFamily="50" charset="-128"/>
            </a:endParaRPr>
          </a:p>
        </p:txBody>
      </p:sp>
      <p:sp>
        <p:nvSpPr>
          <p:cNvPr id="167" name="コンテンツ プレースホルダー 6">
            <a:extLst>
              <a:ext uri="{FF2B5EF4-FFF2-40B4-BE49-F238E27FC236}">
                <a16:creationId xmlns:a16="http://schemas.microsoft.com/office/drawing/2014/main" id="{7CB9D24D-7A8A-4160-9B2E-F1C98700364B}"/>
              </a:ext>
            </a:extLst>
          </p:cNvPr>
          <p:cNvSpPr txBox="1">
            <a:spLocks/>
          </p:cNvSpPr>
          <p:nvPr/>
        </p:nvSpPr>
        <p:spPr>
          <a:xfrm>
            <a:off x="87040" y="766914"/>
            <a:ext cx="1849255" cy="280039"/>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1-1</a:t>
            </a:r>
            <a:r>
              <a:rPr lang="ja-JP" altLang="en-US" sz="1600" dirty="0">
                <a:latin typeface="メイリオ" panose="020B0604030504040204" pitchFamily="50" charset="-128"/>
                <a:ea typeface="メイリオ" panose="020B0604030504040204" pitchFamily="50" charset="-128"/>
              </a:rPr>
              <a:t>　選択課題</a:t>
            </a:r>
            <a:endParaRPr lang="en-US" altLang="ja-JP" sz="1600" u="sng" dirty="0">
              <a:latin typeface="メイリオ" panose="020B0604030504040204" pitchFamily="50" charset="-128"/>
              <a:ea typeface="メイリオ" panose="020B0604030504040204" pitchFamily="50" charset="-128"/>
            </a:endParaRPr>
          </a:p>
        </p:txBody>
      </p:sp>
      <p:pic>
        <p:nvPicPr>
          <p:cNvPr id="64" name="図 63">
            <a:extLst>
              <a:ext uri="{FF2B5EF4-FFF2-40B4-BE49-F238E27FC236}">
                <a16:creationId xmlns:a16="http://schemas.microsoft.com/office/drawing/2014/main" id="{759CBAE5-0911-4669-9FDB-B05F1679C59E}"/>
              </a:ext>
            </a:extLst>
          </p:cNvPr>
          <p:cNvPicPr>
            <a:picLocks noChangeAspect="1"/>
          </p:cNvPicPr>
          <p:nvPr/>
        </p:nvPicPr>
        <p:blipFill>
          <a:blip r:embed="rId6"/>
          <a:stretch>
            <a:fillRect/>
          </a:stretch>
        </p:blipFill>
        <p:spPr>
          <a:xfrm>
            <a:off x="5444151" y="1056184"/>
            <a:ext cx="3620942" cy="1007462"/>
          </a:xfrm>
          <a:prstGeom prst="rect">
            <a:avLst/>
          </a:prstGeom>
        </p:spPr>
      </p:pic>
      <p:pic>
        <p:nvPicPr>
          <p:cNvPr id="65" name="図 64">
            <a:extLst>
              <a:ext uri="{FF2B5EF4-FFF2-40B4-BE49-F238E27FC236}">
                <a16:creationId xmlns:a16="http://schemas.microsoft.com/office/drawing/2014/main" id="{A25408AD-78E2-4A1E-9060-81B8F70DAE87}"/>
              </a:ext>
            </a:extLst>
          </p:cNvPr>
          <p:cNvPicPr>
            <a:picLocks noChangeAspect="1"/>
          </p:cNvPicPr>
          <p:nvPr/>
        </p:nvPicPr>
        <p:blipFill>
          <a:blip r:embed="rId7"/>
          <a:stretch>
            <a:fillRect/>
          </a:stretch>
        </p:blipFill>
        <p:spPr>
          <a:xfrm>
            <a:off x="9329924" y="1056184"/>
            <a:ext cx="3095608" cy="1674790"/>
          </a:xfrm>
          <a:prstGeom prst="rect">
            <a:avLst/>
          </a:prstGeom>
        </p:spPr>
      </p:pic>
      <p:pic>
        <p:nvPicPr>
          <p:cNvPr id="68" name="図 67">
            <a:extLst>
              <a:ext uri="{FF2B5EF4-FFF2-40B4-BE49-F238E27FC236}">
                <a16:creationId xmlns:a16="http://schemas.microsoft.com/office/drawing/2014/main" id="{8C8EFB91-CADD-4304-8438-A180B0CB5F70}"/>
              </a:ext>
            </a:extLst>
          </p:cNvPr>
          <p:cNvPicPr>
            <a:picLocks noChangeAspect="1"/>
          </p:cNvPicPr>
          <p:nvPr/>
        </p:nvPicPr>
        <p:blipFill>
          <a:blip r:embed="rId8"/>
          <a:stretch>
            <a:fillRect/>
          </a:stretch>
        </p:blipFill>
        <p:spPr>
          <a:xfrm>
            <a:off x="9304482" y="5769167"/>
            <a:ext cx="3144990" cy="1432036"/>
          </a:xfrm>
          <a:prstGeom prst="rect">
            <a:avLst/>
          </a:prstGeom>
        </p:spPr>
      </p:pic>
      <p:pic>
        <p:nvPicPr>
          <p:cNvPr id="84" name="図 83">
            <a:extLst>
              <a:ext uri="{FF2B5EF4-FFF2-40B4-BE49-F238E27FC236}">
                <a16:creationId xmlns:a16="http://schemas.microsoft.com/office/drawing/2014/main" id="{E81CA33F-B3E7-4EA6-A809-C1B12A6E57DC}"/>
              </a:ext>
            </a:extLst>
          </p:cNvPr>
          <p:cNvPicPr>
            <a:picLocks noChangeAspect="1"/>
          </p:cNvPicPr>
          <p:nvPr/>
        </p:nvPicPr>
        <p:blipFill>
          <a:blip r:embed="rId9"/>
          <a:stretch>
            <a:fillRect/>
          </a:stretch>
        </p:blipFill>
        <p:spPr>
          <a:xfrm>
            <a:off x="100795" y="2223678"/>
            <a:ext cx="5078817" cy="3067078"/>
          </a:xfrm>
          <a:prstGeom prst="rect">
            <a:avLst/>
          </a:prstGeom>
        </p:spPr>
      </p:pic>
      <p:pic>
        <p:nvPicPr>
          <p:cNvPr id="105" name="図 104">
            <a:extLst>
              <a:ext uri="{FF2B5EF4-FFF2-40B4-BE49-F238E27FC236}">
                <a16:creationId xmlns:a16="http://schemas.microsoft.com/office/drawing/2014/main" id="{B2A72740-96D1-43F5-A649-134763910BC9}"/>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12301" y="7246367"/>
            <a:ext cx="5077006" cy="1802705"/>
          </a:xfrm>
          <a:prstGeom prst="rect">
            <a:avLst/>
          </a:prstGeom>
        </p:spPr>
      </p:pic>
      <p:sp>
        <p:nvSpPr>
          <p:cNvPr id="26" name="テキスト ボックス 25">
            <a:extLst>
              <a:ext uri="{FF2B5EF4-FFF2-40B4-BE49-F238E27FC236}">
                <a16:creationId xmlns:a16="http://schemas.microsoft.com/office/drawing/2014/main" id="{CE1F8959-0DEB-4A85-99D5-64E4FCF22400}"/>
              </a:ext>
            </a:extLst>
          </p:cNvPr>
          <p:cNvSpPr txBox="1"/>
          <p:nvPr/>
        </p:nvSpPr>
        <p:spPr>
          <a:xfrm>
            <a:off x="9231075" y="710907"/>
            <a:ext cx="3722447" cy="369332"/>
          </a:xfrm>
          <a:prstGeom prst="rect">
            <a:avLst/>
          </a:prstGeom>
          <a:noFill/>
        </p:spPr>
        <p:txBody>
          <a:bodyPr wrap="square" rtlCol="0">
            <a:spAutoFit/>
          </a:bodyPr>
          <a:lstStyle/>
          <a:p>
            <a:r>
              <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rPr>
              <a:t>ユースケース記述</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とアクティビティ図</a:t>
            </a:r>
            <a:r>
              <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rPr>
              <a:t>を以下に示す。</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なお、</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UC3</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（機体の状態を設定する）は紙面の都合上、省略する</a:t>
            </a: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a:extLst>
              <a:ext uri="{FF2B5EF4-FFF2-40B4-BE49-F238E27FC236}">
                <a16:creationId xmlns:a16="http://schemas.microsoft.com/office/drawing/2014/main" id="{CB6BA45C-7FC8-4BE7-94D1-73A003791C93}"/>
              </a:ext>
            </a:extLst>
          </p:cNvPr>
          <p:cNvSpPr txBox="1"/>
          <p:nvPr/>
        </p:nvSpPr>
        <p:spPr>
          <a:xfrm>
            <a:off x="712168" y="6882494"/>
            <a:ext cx="5122024" cy="25391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rPr>
              <a:t>システムに要求される機能をユースケース図で整理する</a:t>
            </a:r>
          </a:p>
        </p:txBody>
      </p:sp>
      <p:pic>
        <p:nvPicPr>
          <p:cNvPr id="3" name="図 2">
            <a:extLst>
              <a:ext uri="{FF2B5EF4-FFF2-40B4-BE49-F238E27FC236}">
                <a16:creationId xmlns:a16="http://schemas.microsoft.com/office/drawing/2014/main" id="{29A69489-412C-4179-9E29-7026A018F3BE}"/>
              </a:ext>
            </a:extLst>
          </p:cNvPr>
          <p:cNvPicPr>
            <a:picLocks noChangeAspect="1"/>
          </p:cNvPicPr>
          <p:nvPr/>
        </p:nvPicPr>
        <p:blipFill>
          <a:blip r:embed="rId11"/>
          <a:stretch>
            <a:fillRect/>
          </a:stretch>
        </p:blipFill>
        <p:spPr>
          <a:xfrm>
            <a:off x="10341596" y="2781889"/>
            <a:ext cx="2192385" cy="2934211"/>
          </a:xfrm>
          <a:prstGeom prst="rect">
            <a:avLst/>
          </a:prstGeom>
        </p:spPr>
      </p:pic>
      <p:pic>
        <p:nvPicPr>
          <p:cNvPr id="4" name="図 3">
            <a:extLst>
              <a:ext uri="{FF2B5EF4-FFF2-40B4-BE49-F238E27FC236}">
                <a16:creationId xmlns:a16="http://schemas.microsoft.com/office/drawing/2014/main" id="{19DEB3FE-CA77-476D-8C5E-26859BD76E57}"/>
              </a:ext>
            </a:extLst>
          </p:cNvPr>
          <p:cNvPicPr>
            <a:picLocks noChangeAspect="1"/>
          </p:cNvPicPr>
          <p:nvPr/>
        </p:nvPicPr>
        <p:blipFill>
          <a:blip r:embed="rId12"/>
          <a:stretch>
            <a:fillRect/>
          </a:stretch>
        </p:blipFill>
        <p:spPr>
          <a:xfrm>
            <a:off x="10676753" y="7253194"/>
            <a:ext cx="1862312" cy="2034808"/>
          </a:xfrm>
          <a:prstGeom prst="rect">
            <a:avLst/>
          </a:prstGeom>
        </p:spPr>
      </p:pic>
      <p:pic>
        <p:nvPicPr>
          <p:cNvPr id="8" name="図 7">
            <a:extLst>
              <a:ext uri="{FF2B5EF4-FFF2-40B4-BE49-F238E27FC236}">
                <a16:creationId xmlns:a16="http://schemas.microsoft.com/office/drawing/2014/main" id="{331A3B5E-BB84-4D08-BC5C-C4AA1FFA69EB}"/>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5469627" y="2110096"/>
            <a:ext cx="3653158" cy="7227008"/>
          </a:xfrm>
          <a:prstGeom prst="rect">
            <a:avLst/>
          </a:prstGeom>
        </p:spPr>
      </p:pic>
      <p:sp>
        <p:nvSpPr>
          <p:cNvPr id="12" name="正方形/長方形 11">
            <a:extLst>
              <a:ext uri="{FF2B5EF4-FFF2-40B4-BE49-F238E27FC236}">
                <a16:creationId xmlns:a16="http://schemas.microsoft.com/office/drawing/2014/main" id="{3389146F-1030-4ECD-9F3E-01505C3411ED}"/>
              </a:ext>
            </a:extLst>
          </p:cNvPr>
          <p:cNvSpPr/>
          <p:nvPr/>
        </p:nvSpPr>
        <p:spPr>
          <a:xfrm>
            <a:off x="5557837" y="8067675"/>
            <a:ext cx="3524251" cy="1164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3" name="四角形: 角を丸くする 12">
            <a:extLst>
              <a:ext uri="{FF2B5EF4-FFF2-40B4-BE49-F238E27FC236}">
                <a16:creationId xmlns:a16="http://schemas.microsoft.com/office/drawing/2014/main" id="{20C5354A-11F6-4CC3-91FF-A3360F7C9AC7}"/>
              </a:ext>
            </a:extLst>
          </p:cNvPr>
          <p:cNvSpPr/>
          <p:nvPr/>
        </p:nvSpPr>
        <p:spPr>
          <a:xfrm>
            <a:off x="8626791" y="8631041"/>
            <a:ext cx="2049962" cy="748022"/>
          </a:xfrm>
          <a:prstGeom prst="roundRect">
            <a:avLst>
              <a:gd name="adj" fmla="val 7724"/>
            </a:avLst>
          </a:prstGeom>
        </p:spPr>
        <p:style>
          <a:lnRef idx="0">
            <a:schemeClr val="accent2"/>
          </a:lnRef>
          <a:fillRef idx="3">
            <a:schemeClr val="accent2"/>
          </a:fillRef>
          <a:effectRef idx="3">
            <a:schemeClr val="accent2"/>
          </a:effectRef>
          <a:fontRef idx="minor">
            <a:schemeClr val="lt1"/>
          </a:fontRef>
        </p:style>
        <p:txBody>
          <a:bodyPr lIns="0" tIns="0" rIns="0" bIns="0" rtlCol="0" anchor="t"/>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以降、Ｌ</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コースのスタートからゴールまでの設計について説明する</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コースは</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L</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コースと同様のため省略）</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コンテンツ プレースホルダー 6">
            <a:extLst>
              <a:ext uri="{FF2B5EF4-FFF2-40B4-BE49-F238E27FC236}">
                <a16:creationId xmlns:a16="http://schemas.microsoft.com/office/drawing/2014/main" id="{4AB0FD3C-9925-4AFD-9331-628BF8856753}"/>
              </a:ext>
            </a:extLst>
          </p:cNvPr>
          <p:cNvSpPr txBox="1">
            <a:spLocks/>
          </p:cNvSpPr>
          <p:nvPr/>
        </p:nvSpPr>
        <p:spPr>
          <a:xfrm>
            <a:off x="11932476" y="500853"/>
            <a:ext cx="516996" cy="195291"/>
          </a:xfrm>
          <a:prstGeom prst="rect">
            <a:avLst/>
          </a:prstGeom>
          <a:solidFill>
            <a:srgbClr val="92D050"/>
          </a:solidFill>
          <a:ln>
            <a:solidFill>
              <a:srgbClr val="92D050"/>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i="1" dirty="0">
                <a:latin typeface="メイリオ" panose="020B0604030504040204" pitchFamily="50" charset="-128"/>
                <a:ea typeface="メイリオ" panose="020B0604030504040204" pitchFamily="50" charset="-128"/>
              </a:rPr>
              <a:t>1 / 5</a:t>
            </a:r>
          </a:p>
        </p:txBody>
      </p:sp>
      <p:sp>
        <p:nvSpPr>
          <p:cNvPr id="31" name="コンテンツ プレースホルダー 6">
            <a:extLst>
              <a:ext uri="{FF2B5EF4-FFF2-40B4-BE49-F238E27FC236}">
                <a16:creationId xmlns:a16="http://schemas.microsoft.com/office/drawing/2014/main" id="{2B147777-D14B-42D3-91AD-1E5048826937}"/>
              </a:ext>
            </a:extLst>
          </p:cNvPr>
          <p:cNvSpPr txBox="1">
            <a:spLocks/>
          </p:cNvSpPr>
          <p:nvPr/>
        </p:nvSpPr>
        <p:spPr>
          <a:xfrm>
            <a:off x="11908536" y="494788"/>
            <a:ext cx="507152" cy="195291"/>
          </a:xfrm>
          <a:prstGeom prst="rect">
            <a:avLst/>
          </a:prstGeom>
          <a:solidFill>
            <a:srgbClr val="92D050"/>
          </a:solidFill>
          <a:ln>
            <a:solidFill>
              <a:srgbClr val="92D050"/>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i="1" dirty="0">
                <a:latin typeface="メイリオ" panose="020B0604030504040204" pitchFamily="50" charset="-128"/>
                <a:ea typeface="メイリオ" panose="020B0604030504040204" pitchFamily="50" charset="-128"/>
              </a:rPr>
              <a:t>1 / 5</a:t>
            </a:r>
          </a:p>
        </p:txBody>
      </p:sp>
      <p:sp>
        <p:nvSpPr>
          <p:cNvPr id="32" name="四角形: 角を丸くする 31">
            <a:extLst>
              <a:ext uri="{FF2B5EF4-FFF2-40B4-BE49-F238E27FC236}">
                <a16:creationId xmlns:a16="http://schemas.microsoft.com/office/drawing/2014/main" id="{D2C02A9A-1C07-46B8-B53C-E88154AE25A7}"/>
              </a:ext>
            </a:extLst>
          </p:cNvPr>
          <p:cNvSpPr/>
          <p:nvPr/>
        </p:nvSpPr>
        <p:spPr>
          <a:xfrm>
            <a:off x="4918332" y="3768849"/>
            <a:ext cx="324000" cy="288000"/>
          </a:xfrm>
          <a:prstGeom prst="roundRect">
            <a:avLst/>
          </a:prstGeom>
          <a:solidFill>
            <a:srgbClr val="00B05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rgbClr val="FFFFFF"/>
                </a:solidFill>
                <a:latin typeface="メイリオ" panose="020B0604030504040204" pitchFamily="50" charset="-128"/>
                <a:ea typeface="メイリオ" panose="020B0604030504040204" pitchFamily="50" charset="-128"/>
              </a:rPr>
              <a:t>RPR</a:t>
            </a:r>
            <a:endParaRPr kumimoji="1" lang="ja-JP" altLang="en-US" sz="1200" i="1" spc="-150" dirty="0">
              <a:solidFill>
                <a:srgbClr val="FFFFFF"/>
              </a:solidFill>
              <a:latin typeface="メイリオ" panose="020B0604030504040204" pitchFamily="50" charset="-128"/>
              <a:ea typeface="メイリオ" panose="020B0604030504040204" pitchFamily="50" charset="-128"/>
            </a:endParaRPr>
          </a:p>
        </p:txBody>
      </p:sp>
      <p:sp>
        <p:nvSpPr>
          <p:cNvPr id="33" name="四角形: 角を丸くする 32">
            <a:extLst>
              <a:ext uri="{FF2B5EF4-FFF2-40B4-BE49-F238E27FC236}">
                <a16:creationId xmlns:a16="http://schemas.microsoft.com/office/drawing/2014/main" id="{D839FB68-2399-4A56-8953-363C4EB75180}"/>
              </a:ext>
            </a:extLst>
          </p:cNvPr>
          <p:cNvSpPr/>
          <p:nvPr/>
        </p:nvSpPr>
        <p:spPr>
          <a:xfrm>
            <a:off x="4918332" y="4241405"/>
            <a:ext cx="324000" cy="288000"/>
          </a:xfrm>
          <a:prstGeom prst="roundRect">
            <a:avLst/>
          </a:prstGeom>
          <a:solidFill>
            <a:schemeClr val="accent5">
              <a:lumMod val="60000"/>
              <a:lumOff val="40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CPC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34" name="四角形: 角を丸くする 33">
            <a:extLst>
              <a:ext uri="{FF2B5EF4-FFF2-40B4-BE49-F238E27FC236}">
                <a16:creationId xmlns:a16="http://schemas.microsoft.com/office/drawing/2014/main" id="{B0DAAE24-B212-439F-9A62-67A7F31759AD}"/>
              </a:ext>
            </a:extLst>
          </p:cNvPr>
          <p:cNvSpPr/>
          <p:nvPr/>
        </p:nvSpPr>
        <p:spPr>
          <a:xfrm>
            <a:off x="4918332" y="4785767"/>
            <a:ext cx="324000" cy="288000"/>
          </a:xfrm>
          <a:prstGeom prst="roundRect">
            <a:avLst/>
          </a:prstGeom>
          <a:solidFill>
            <a:srgbClr val="92D05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SCC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35" name="四角形: 角を丸くする 34">
            <a:extLst>
              <a:ext uri="{FF2B5EF4-FFF2-40B4-BE49-F238E27FC236}">
                <a16:creationId xmlns:a16="http://schemas.microsoft.com/office/drawing/2014/main" id="{7AB772FD-5D54-40BF-A8B7-D58477E7F13F}"/>
              </a:ext>
            </a:extLst>
          </p:cNvPr>
          <p:cNvSpPr/>
          <p:nvPr/>
        </p:nvSpPr>
        <p:spPr>
          <a:xfrm>
            <a:off x="4918332" y="3360472"/>
            <a:ext cx="324000" cy="288000"/>
          </a:xfrm>
          <a:prstGeom prst="roundRect">
            <a:avLst/>
          </a:prstGeom>
          <a:solidFill>
            <a:schemeClr val="bg1">
              <a:lumMod val="85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メイリオ" panose="020B0604030504040204" pitchFamily="50" charset="-128"/>
                <a:ea typeface="メイリオ" panose="020B0604030504040204" pitchFamily="50" charset="-128"/>
              </a:rPr>
              <a:t>LTC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36" name="四角形: 角を丸くする 35">
            <a:extLst>
              <a:ext uri="{FF2B5EF4-FFF2-40B4-BE49-F238E27FC236}">
                <a16:creationId xmlns:a16="http://schemas.microsoft.com/office/drawing/2014/main" id="{CBCC1ADD-65E2-4F28-8A92-979F3EFE674A}"/>
              </a:ext>
            </a:extLst>
          </p:cNvPr>
          <p:cNvSpPr/>
          <p:nvPr/>
        </p:nvSpPr>
        <p:spPr>
          <a:xfrm>
            <a:off x="4918332" y="2975032"/>
            <a:ext cx="324000" cy="288000"/>
          </a:xfrm>
          <a:prstGeom prst="roundRect">
            <a:avLst/>
          </a:prstGeom>
          <a:solidFill>
            <a:srgbClr val="BF95DF"/>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メイリオ" panose="020B0604030504040204" pitchFamily="50" charset="-128"/>
                <a:ea typeface="メイリオ" panose="020B0604030504040204" pitchFamily="50" charset="-128"/>
              </a:rPr>
              <a:t>IPC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37" name="四角形: 角を丸くする 36">
            <a:extLst>
              <a:ext uri="{FF2B5EF4-FFF2-40B4-BE49-F238E27FC236}">
                <a16:creationId xmlns:a16="http://schemas.microsoft.com/office/drawing/2014/main" id="{9F50B3C6-7E0D-440B-A709-67BD3C9A99A0}"/>
              </a:ext>
            </a:extLst>
          </p:cNvPr>
          <p:cNvSpPr/>
          <p:nvPr/>
        </p:nvSpPr>
        <p:spPr>
          <a:xfrm>
            <a:off x="4918332" y="2589592"/>
            <a:ext cx="324000" cy="288000"/>
          </a:xfrm>
          <a:prstGeom prst="roundRect">
            <a:avLst/>
          </a:prstGeom>
          <a:solidFill>
            <a:srgbClr val="00B0F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S</a:t>
            </a:r>
            <a:r>
              <a:rPr kumimoji="1" lang="en-US" altLang="ja-JP" sz="1200" i="1" spc="-150" dirty="0">
                <a:solidFill>
                  <a:schemeClr val="tx1"/>
                </a:solidFill>
                <a:latin typeface="メイリオ" panose="020B0604030504040204" pitchFamily="50" charset="-128"/>
                <a:ea typeface="メイリオ" panose="020B0604030504040204" pitchFamily="50" charset="-128"/>
              </a:rPr>
              <a:t>T</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38" name="四角形: 角を丸くする 37">
            <a:extLst>
              <a:ext uri="{FF2B5EF4-FFF2-40B4-BE49-F238E27FC236}">
                <a16:creationId xmlns:a16="http://schemas.microsoft.com/office/drawing/2014/main" id="{C3E11B9E-6F19-47AE-8AB7-18CDB08318FD}"/>
              </a:ext>
            </a:extLst>
          </p:cNvPr>
          <p:cNvSpPr/>
          <p:nvPr/>
        </p:nvSpPr>
        <p:spPr>
          <a:xfrm>
            <a:off x="4918332" y="2208344"/>
            <a:ext cx="324000" cy="288000"/>
          </a:xfrm>
          <a:prstGeom prst="roundRect">
            <a:avLst/>
          </a:prstGeom>
          <a:solidFill>
            <a:schemeClr val="accent2">
              <a:lumMod val="75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rgbClr val="FFFFFF"/>
                </a:solidFill>
                <a:latin typeface="メイリオ" panose="020B0604030504040204" pitchFamily="50" charset="-128"/>
                <a:ea typeface="メイリオ" panose="020B0604030504040204" pitchFamily="50" charset="-128"/>
              </a:rPr>
              <a:t>CS</a:t>
            </a:r>
            <a:endParaRPr kumimoji="1" lang="ja-JP" altLang="en-US" sz="1200" i="1" spc="-150" dirty="0">
              <a:solidFill>
                <a:srgbClr val="FFFFFF"/>
              </a:solidFill>
              <a:latin typeface="メイリオ" panose="020B0604030504040204" pitchFamily="50" charset="-128"/>
              <a:ea typeface="メイリオ" panose="020B0604030504040204" pitchFamily="50" charset="-128"/>
            </a:endParaRPr>
          </a:p>
        </p:txBody>
      </p:sp>
      <p:sp>
        <p:nvSpPr>
          <p:cNvPr id="39" name="四角形: 角を丸くする 38">
            <a:extLst>
              <a:ext uri="{FF2B5EF4-FFF2-40B4-BE49-F238E27FC236}">
                <a16:creationId xmlns:a16="http://schemas.microsoft.com/office/drawing/2014/main" id="{882B0235-FB4C-463E-BB65-7AE6C2BE3C90}"/>
              </a:ext>
            </a:extLst>
          </p:cNvPr>
          <p:cNvSpPr/>
          <p:nvPr/>
        </p:nvSpPr>
        <p:spPr>
          <a:xfrm>
            <a:off x="6814005" y="2962722"/>
            <a:ext cx="324000" cy="288000"/>
          </a:xfrm>
          <a:prstGeom prst="roundRect">
            <a:avLst/>
          </a:prstGeom>
          <a:solidFill>
            <a:schemeClr val="accent2">
              <a:lumMod val="75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rgbClr val="FFFFFF"/>
                </a:solidFill>
                <a:latin typeface="メイリオ" panose="020B0604030504040204" pitchFamily="50" charset="-128"/>
                <a:ea typeface="メイリオ" panose="020B0604030504040204" pitchFamily="50" charset="-128"/>
              </a:rPr>
              <a:t>CS</a:t>
            </a:r>
            <a:endParaRPr kumimoji="1" lang="ja-JP" altLang="en-US" sz="1200" i="1" spc="-150" dirty="0">
              <a:solidFill>
                <a:srgbClr val="FFFFFF"/>
              </a:solidFill>
              <a:latin typeface="メイリオ" panose="020B0604030504040204" pitchFamily="50" charset="-128"/>
              <a:ea typeface="メイリオ" panose="020B0604030504040204" pitchFamily="50" charset="-128"/>
            </a:endParaRPr>
          </a:p>
        </p:txBody>
      </p:sp>
      <p:sp>
        <p:nvSpPr>
          <p:cNvPr id="40" name="四角形: 角を丸くする 39">
            <a:extLst>
              <a:ext uri="{FF2B5EF4-FFF2-40B4-BE49-F238E27FC236}">
                <a16:creationId xmlns:a16="http://schemas.microsoft.com/office/drawing/2014/main" id="{75CF2AD5-D47F-47D7-B3E9-3EED66BED705}"/>
              </a:ext>
            </a:extLst>
          </p:cNvPr>
          <p:cNvSpPr/>
          <p:nvPr/>
        </p:nvSpPr>
        <p:spPr>
          <a:xfrm>
            <a:off x="8538798" y="8184754"/>
            <a:ext cx="324000" cy="288000"/>
          </a:xfrm>
          <a:prstGeom prst="roundRect">
            <a:avLst/>
          </a:prstGeom>
          <a:solidFill>
            <a:srgbClr val="00B0F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S</a:t>
            </a:r>
            <a:r>
              <a:rPr kumimoji="1" lang="en-US" altLang="ja-JP" sz="1200" i="1" spc="-150" dirty="0">
                <a:solidFill>
                  <a:schemeClr val="tx1"/>
                </a:solidFill>
                <a:latin typeface="メイリオ" panose="020B0604030504040204" pitchFamily="50" charset="-128"/>
                <a:ea typeface="メイリオ" panose="020B0604030504040204" pitchFamily="50" charset="-128"/>
              </a:rPr>
              <a:t>T</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41" name="四角形: 角を丸くする 40">
            <a:extLst>
              <a:ext uri="{FF2B5EF4-FFF2-40B4-BE49-F238E27FC236}">
                <a16:creationId xmlns:a16="http://schemas.microsoft.com/office/drawing/2014/main" id="{9AAF4AF1-EBFD-42BD-B50F-953F317BA030}"/>
              </a:ext>
            </a:extLst>
          </p:cNvPr>
          <p:cNvSpPr/>
          <p:nvPr/>
        </p:nvSpPr>
        <p:spPr>
          <a:xfrm>
            <a:off x="11770476" y="1070207"/>
            <a:ext cx="324000" cy="288000"/>
          </a:xfrm>
          <a:prstGeom prst="roundRect">
            <a:avLst/>
          </a:prstGeom>
          <a:solidFill>
            <a:srgbClr val="BF95DF"/>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メイリオ" panose="020B0604030504040204" pitchFamily="50" charset="-128"/>
                <a:ea typeface="メイリオ" panose="020B0604030504040204" pitchFamily="50" charset="-128"/>
              </a:rPr>
              <a:t>IPC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42" name="四角形: 角を丸くする 41">
            <a:extLst>
              <a:ext uri="{FF2B5EF4-FFF2-40B4-BE49-F238E27FC236}">
                <a16:creationId xmlns:a16="http://schemas.microsoft.com/office/drawing/2014/main" id="{A9AEE9E8-D787-42CE-92A9-DE62DC2D12FD}"/>
              </a:ext>
            </a:extLst>
          </p:cNvPr>
          <p:cNvSpPr/>
          <p:nvPr/>
        </p:nvSpPr>
        <p:spPr>
          <a:xfrm>
            <a:off x="4809061" y="7208875"/>
            <a:ext cx="324000" cy="288000"/>
          </a:xfrm>
          <a:prstGeom prst="roundRect">
            <a:avLst/>
          </a:prstGeom>
          <a:solidFill>
            <a:srgbClr val="BF95DF"/>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メイリオ" panose="020B0604030504040204" pitchFamily="50" charset="-128"/>
                <a:ea typeface="メイリオ" panose="020B0604030504040204" pitchFamily="50" charset="-128"/>
              </a:rPr>
              <a:t>IPC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43" name="四角形: 角を丸くする 42">
            <a:extLst>
              <a:ext uri="{FF2B5EF4-FFF2-40B4-BE49-F238E27FC236}">
                <a16:creationId xmlns:a16="http://schemas.microsoft.com/office/drawing/2014/main" id="{86E1B04C-E67F-41B4-AE84-C836F13F5300}"/>
              </a:ext>
            </a:extLst>
          </p:cNvPr>
          <p:cNvSpPr/>
          <p:nvPr/>
        </p:nvSpPr>
        <p:spPr>
          <a:xfrm>
            <a:off x="12125472" y="1064051"/>
            <a:ext cx="324000" cy="288000"/>
          </a:xfrm>
          <a:prstGeom prst="roundRect">
            <a:avLst/>
          </a:prstGeom>
          <a:solidFill>
            <a:schemeClr val="bg1">
              <a:lumMod val="85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メイリオ" panose="020B0604030504040204" pitchFamily="50" charset="-128"/>
                <a:ea typeface="メイリオ" panose="020B0604030504040204" pitchFamily="50" charset="-128"/>
              </a:rPr>
              <a:t>LTC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44" name="四角形: 角を丸くする 43">
            <a:extLst>
              <a:ext uri="{FF2B5EF4-FFF2-40B4-BE49-F238E27FC236}">
                <a16:creationId xmlns:a16="http://schemas.microsoft.com/office/drawing/2014/main" id="{E78B9693-EFDB-42E4-958E-CF23045D96C8}"/>
              </a:ext>
            </a:extLst>
          </p:cNvPr>
          <p:cNvSpPr/>
          <p:nvPr/>
        </p:nvSpPr>
        <p:spPr>
          <a:xfrm>
            <a:off x="4803149" y="7534156"/>
            <a:ext cx="324000" cy="288000"/>
          </a:xfrm>
          <a:prstGeom prst="roundRect">
            <a:avLst/>
          </a:prstGeom>
          <a:solidFill>
            <a:schemeClr val="bg1">
              <a:lumMod val="85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メイリオ" panose="020B0604030504040204" pitchFamily="50" charset="-128"/>
                <a:ea typeface="メイリオ" panose="020B0604030504040204" pitchFamily="50" charset="-128"/>
              </a:rPr>
              <a:t>LTC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45" name="四角形: 角を丸くする 44">
            <a:extLst>
              <a:ext uri="{FF2B5EF4-FFF2-40B4-BE49-F238E27FC236}">
                <a16:creationId xmlns:a16="http://schemas.microsoft.com/office/drawing/2014/main" id="{B25796F5-54B2-4042-9A3C-D8A6167A5FA0}"/>
              </a:ext>
            </a:extLst>
          </p:cNvPr>
          <p:cNvSpPr/>
          <p:nvPr/>
        </p:nvSpPr>
        <p:spPr>
          <a:xfrm>
            <a:off x="12308671" y="1383909"/>
            <a:ext cx="324000" cy="288000"/>
          </a:xfrm>
          <a:prstGeom prst="roundRect">
            <a:avLst/>
          </a:prstGeom>
          <a:solidFill>
            <a:srgbClr val="00B05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rgbClr val="FFFFFF"/>
                </a:solidFill>
                <a:latin typeface="メイリオ" panose="020B0604030504040204" pitchFamily="50" charset="-128"/>
                <a:ea typeface="メイリオ" panose="020B0604030504040204" pitchFamily="50" charset="-128"/>
              </a:rPr>
              <a:t>RPR</a:t>
            </a:r>
            <a:endParaRPr kumimoji="1" lang="ja-JP" altLang="en-US" sz="1200" i="1" spc="-150" dirty="0">
              <a:solidFill>
                <a:srgbClr val="FFFFFF"/>
              </a:solidFill>
              <a:latin typeface="メイリオ" panose="020B0604030504040204" pitchFamily="50" charset="-128"/>
              <a:ea typeface="メイリオ" panose="020B0604030504040204" pitchFamily="50" charset="-128"/>
            </a:endParaRPr>
          </a:p>
        </p:txBody>
      </p:sp>
      <p:sp>
        <p:nvSpPr>
          <p:cNvPr id="47" name="四角形: 角を丸くする 46">
            <a:extLst>
              <a:ext uri="{FF2B5EF4-FFF2-40B4-BE49-F238E27FC236}">
                <a16:creationId xmlns:a16="http://schemas.microsoft.com/office/drawing/2014/main" id="{5E428B66-D6A4-4385-AF82-DEA707EE5628}"/>
              </a:ext>
            </a:extLst>
          </p:cNvPr>
          <p:cNvSpPr/>
          <p:nvPr/>
        </p:nvSpPr>
        <p:spPr>
          <a:xfrm>
            <a:off x="12310787" y="1737583"/>
            <a:ext cx="324000" cy="288000"/>
          </a:xfrm>
          <a:prstGeom prst="roundRect">
            <a:avLst/>
          </a:prstGeom>
          <a:solidFill>
            <a:schemeClr val="accent5">
              <a:lumMod val="60000"/>
              <a:lumOff val="40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CPC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48" name="四角形: 角を丸くする 47">
            <a:extLst>
              <a:ext uri="{FF2B5EF4-FFF2-40B4-BE49-F238E27FC236}">
                <a16:creationId xmlns:a16="http://schemas.microsoft.com/office/drawing/2014/main" id="{D7AA7BC9-AF6A-4578-A732-C7A2DC58BE06}"/>
              </a:ext>
            </a:extLst>
          </p:cNvPr>
          <p:cNvSpPr/>
          <p:nvPr/>
        </p:nvSpPr>
        <p:spPr>
          <a:xfrm>
            <a:off x="3854767" y="8579119"/>
            <a:ext cx="324000" cy="288000"/>
          </a:xfrm>
          <a:prstGeom prst="roundRect">
            <a:avLst/>
          </a:prstGeom>
          <a:solidFill>
            <a:srgbClr val="92D05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SCC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49" name="四角形: 角を丸くする 48">
            <a:extLst>
              <a:ext uri="{FF2B5EF4-FFF2-40B4-BE49-F238E27FC236}">
                <a16:creationId xmlns:a16="http://schemas.microsoft.com/office/drawing/2014/main" id="{4F72A74B-61E5-4D25-8DA5-F78C64609D59}"/>
              </a:ext>
            </a:extLst>
          </p:cNvPr>
          <p:cNvSpPr/>
          <p:nvPr/>
        </p:nvSpPr>
        <p:spPr>
          <a:xfrm>
            <a:off x="12359480" y="5767015"/>
            <a:ext cx="324000" cy="288000"/>
          </a:xfrm>
          <a:prstGeom prst="roundRect">
            <a:avLst/>
          </a:prstGeom>
          <a:solidFill>
            <a:srgbClr val="92D05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SCC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608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E224182-1227-466A-AD03-B6B4362354D1}"/>
              </a:ext>
            </a:extLst>
          </p:cNvPr>
          <p:cNvPicPr>
            <a:picLocks noChangeAspect="1"/>
          </p:cNvPicPr>
          <p:nvPr/>
        </p:nvPicPr>
        <p:blipFill>
          <a:blip r:embed="rId2"/>
          <a:stretch>
            <a:fillRect/>
          </a:stretch>
        </p:blipFill>
        <p:spPr>
          <a:xfrm>
            <a:off x="71756" y="1612816"/>
            <a:ext cx="12615776" cy="7851242"/>
          </a:xfrm>
          <a:prstGeom prst="rect">
            <a:avLst/>
          </a:prstGeom>
        </p:spPr>
      </p:pic>
      <p:sp>
        <p:nvSpPr>
          <p:cNvPr id="10" name="タイトル 4">
            <a:extLst>
              <a:ext uri="{FF2B5EF4-FFF2-40B4-BE49-F238E27FC236}">
                <a16:creationId xmlns:a16="http://schemas.microsoft.com/office/drawing/2014/main" id="{C589B826-3FD2-4675-B9F2-4E8227179EB3}"/>
              </a:ext>
            </a:extLst>
          </p:cNvPr>
          <p:cNvSpPr>
            <a:spLocks noGrp="1"/>
          </p:cNvSpPr>
          <p:nvPr>
            <p:ph type="title"/>
          </p:nvPr>
        </p:nvSpPr>
        <p:spPr>
          <a:xfrm>
            <a:off x="385912" y="79502"/>
            <a:ext cx="12063560" cy="623412"/>
          </a:xfrm>
          <a:gradFill flip="none" rotWithShape="1">
            <a:gsLst>
              <a:gs pos="0">
                <a:srgbClr val="92D050"/>
              </a:gs>
              <a:gs pos="42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p:spPr>
        <p:txBody>
          <a:bodyPr>
            <a:normAutofit/>
          </a:bodyPr>
          <a:lstStyle/>
          <a:p>
            <a:r>
              <a:rPr lang="ja-JP" altLang="en-US" sz="3600" dirty="0">
                <a:latin typeface="+mn-lt"/>
                <a:ea typeface="HG創英角ｺﾞｼｯｸUB" panose="020B0909000000000000" pitchFamily="49" charset="-128"/>
              </a:rPr>
              <a:t>２．構造</a:t>
            </a:r>
            <a:r>
              <a:rPr kumimoji="1" lang="ja-JP" altLang="en-US" sz="3600" dirty="0">
                <a:latin typeface="+mn-lt"/>
                <a:ea typeface="HG創英角ｺﾞｼｯｸUB" panose="020B0909000000000000" pitchFamily="49" charset="-128"/>
              </a:rPr>
              <a:t>モデル</a:t>
            </a:r>
          </a:p>
        </p:txBody>
      </p:sp>
      <p:sp>
        <p:nvSpPr>
          <p:cNvPr id="11" name="フリーフォーム: 図形 10">
            <a:extLst>
              <a:ext uri="{FF2B5EF4-FFF2-40B4-BE49-F238E27FC236}">
                <a16:creationId xmlns:a16="http://schemas.microsoft.com/office/drawing/2014/main" id="{A89A4017-E557-40D9-8B3E-2C2B74503173}"/>
              </a:ext>
            </a:extLst>
          </p:cNvPr>
          <p:cNvSpPr/>
          <p:nvPr/>
        </p:nvSpPr>
        <p:spPr>
          <a:xfrm>
            <a:off x="352128" y="79502"/>
            <a:ext cx="12097344" cy="623412"/>
          </a:xfrm>
          <a:custGeom>
            <a:avLst/>
            <a:gdLst>
              <a:gd name="connsiteX0" fmla="*/ 0 w 11785600"/>
              <a:gd name="connsiteY0" fmla="*/ 729324 h 729324"/>
              <a:gd name="connsiteX1" fmla="*/ 4343400 w 11785600"/>
              <a:gd name="connsiteY1" fmla="*/ 653124 h 729324"/>
              <a:gd name="connsiteX2" fmla="*/ 6451600 w 11785600"/>
              <a:gd name="connsiteY2" fmla="*/ 94324 h 729324"/>
              <a:gd name="connsiteX3" fmla="*/ 11785600 w 11785600"/>
              <a:gd name="connsiteY3" fmla="*/ 5424 h 729324"/>
            </a:gdLst>
            <a:ahLst/>
            <a:cxnLst>
              <a:cxn ang="0">
                <a:pos x="connsiteX0" y="connsiteY0"/>
              </a:cxn>
              <a:cxn ang="0">
                <a:pos x="connsiteX1" y="connsiteY1"/>
              </a:cxn>
              <a:cxn ang="0">
                <a:pos x="connsiteX2" y="connsiteY2"/>
              </a:cxn>
              <a:cxn ang="0">
                <a:pos x="connsiteX3" y="connsiteY3"/>
              </a:cxn>
            </a:cxnLst>
            <a:rect l="l" t="t" r="r" b="b"/>
            <a:pathLst>
              <a:path w="11785600" h="729324">
                <a:moveTo>
                  <a:pt x="0" y="729324"/>
                </a:moveTo>
                <a:lnTo>
                  <a:pt x="4343400" y="653124"/>
                </a:lnTo>
                <a:cubicBezTo>
                  <a:pt x="5418667" y="547291"/>
                  <a:pt x="5211234" y="202274"/>
                  <a:pt x="6451600" y="94324"/>
                </a:cubicBezTo>
                <a:cubicBezTo>
                  <a:pt x="7691966" y="-13626"/>
                  <a:pt x="9738783" y="-4101"/>
                  <a:pt x="11785600" y="5424"/>
                </a:cubicBezTo>
              </a:path>
            </a:pathLst>
          </a:custGeom>
          <a:noFill/>
          <a:ln w="63500" cmpd="tri">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0B21165-B8F7-4E6F-897B-2540CE064B8F}"/>
              </a:ext>
            </a:extLst>
          </p:cNvPr>
          <p:cNvSpPr txBox="1"/>
          <p:nvPr/>
        </p:nvSpPr>
        <p:spPr>
          <a:xfrm>
            <a:off x="10258197" y="115592"/>
            <a:ext cx="1495922" cy="400110"/>
          </a:xfrm>
          <a:prstGeom prst="rect">
            <a:avLst/>
          </a:prstGeom>
          <a:noFill/>
        </p:spPr>
        <p:txBody>
          <a:bodyPr wrap="none" rtlCol="0">
            <a:spAutoFit/>
          </a:bodyPr>
          <a:lstStyle/>
          <a:p>
            <a:r>
              <a:rPr kumimoji="1" lang="en-US" altLang="ja-JP" sz="2000" b="1" i="1" spc="600" dirty="0" err="1">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CyclES</a:t>
            </a:r>
            <a:endParaRPr kumimoji="1" lang="ja-JP" altLang="en-US" sz="2000" b="1" i="1" spc="600" dirty="0">
              <a:solidFill>
                <a:schemeClr val="bg2">
                  <a:lumMod val="10000"/>
                </a:schemeClr>
              </a:solidFill>
              <a:latin typeface="Tahoma" panose="020B0604030504040204" pitchFamily="34" charset="0"/>
              <a:cs typeface="Tahoma" panose="020B0604030504040204" pitchFamily="34" charset="0"/>
            </a:endParaRPr>
          </a:p>
        </p:txBody>
      </p:sp>
      <p:cxnSp>
        <p:nvCxnSpPr>
          <p:cNvPr id="13" name="直線コネクタ 12">
            <a:extLst>
              <a:ext uri="{FF2B5EF4-FFF2-40B4-BE49-F238E27FC236}">
                <a16:creationId xmlns:a16="http://schemas.microsoft.com/office/drawing/2014/main" id="{325B1683-8F84-4F1B-9C0B-94F7C3FA96C6}"/>
              </a:ext>
            </a:extLst>
          </p:cNvPr>
          <p:cNvCxnSpPr>
            <a:cxnSpLocks/>
          </p:cNvCxnSpPr>
          <p:nvPr/>
        </p:nvCxnSpPr>
        <p:spPr>
          <a:xfrm>
            <a:off x="10275734" y="482885"/>
            <a:ext cx="1527194" cy="0"/>
          </a:xfrm>
          <a:prstGeom prst="line">
            <a:avLst/>
          </a:prstGeom>
          <a:ln w="254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4" name="図 13">
            <a:extLst>
              <a:ext uri="{FF2B5EF4-FFF2-40B4-BE49-F238E27FC236}">
                <a16:creationId xmlns:a16="http://schemas.microsoft.com/office/drawing/2014/main" id="{E28484C7-CD7F-4C34-9A1C-B714AD03CE75}"/>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artisticMarker/>
                    </a14:imgEffect>
                  </a14:imgLayer>
                </a14:imgProps>
              </a:ext>
            </a:extLst>
          </a:blip>
          <a:stretch>
            <a:fillRect/>
          </a:stretch>
        </p:blipFill>
        <p:spPr>
          <a:xfrm rot="21092318">
            <a:off x="4424975" y="103338"/>
            <a:ext cx="360040" cy="575740"/>
          </a:xfrm>
          <a:prstGeom prst="rect">
            <a:avLst/>
          </a:prstGeom>
        </p:spPr>
      </p:pic>
      <p:pic>
        <p:nvPicPr>
          <p:cNvPr id="15" name="図 14">
            <a:extLst>
              <a:ext uri="{FF2B5EF4-FFF2-40B4-BE49-F238E27FC236}">
                <a16:creationId xmlns:a16="http://schemas.microsoft.com/office/drawing/2014/main" id="{329F5D5F-4D34-4344-836D-AE67DC1F8DD7}"/>
              </a:ext>
            </a:extLst>
          </p:cNvPr>
          <p:cNvPicPr>
            <a:picLocks noChangeAspect="1"/>
          </p:cNvPicPr>
          <p:nvPr/>
        </p:nvPicPr>
        <p:blipFill>
          <a:blip r:embed="rId5">
            <a:clrChange>
              <a:clrFrom>
                <a:srgbClr val="FFFFFF"/>
              </a:clrFrom>
              <a:clrTo>
                <a:srgbClr val="FFFFFF">
                  <a:alpha val="0"/>
                </a:srgbClr>
              </a:clrTo>
            </a:clrChange>
            <a:duotone>
              <a:prstClr val="black"/>
              <a:schemeClr val="accent5">
                <a:tint val="45000"/>
                <a:satMod val="400000"/>
              </a:scheme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11657384" y="199351"/>
            <a:ext cx="294817" cy="404052"/>
          </a:xfrm>
          <a:prstGeom prst="rect">
            <a:avLst/>
          </a:prstGeom>
        </p:spPr>
      </p:pic>
      <p:pic>
        <p:nvPicPr>
          <p:cNvPr id="16" name="図 15">
            <a:extLst>
              <a:ext uri="{FF2B5EF4-FFF2-40B4-BE49-F238E27FC236}">
                <a16:creationId xmlns:a16="http://schemas.microsoft.com/office/drawing/2014/main" id="{B0F9A8CA-E9D1-4EA8-87A9-E535C4549E1C}"/>
              </a:ext>
            </a:extLst>
          </p:cNvPr>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artisticPhotocopy/>
                    </a14:imgEffect>
                  </a14:imgLayer>
                </a14:imgProps>
              </a:ext>
            </a:extLst>
          </a:blip>
          <a:stretch>
            <a:fillRect/>
          </a:stretch>
        </p:blipFill>
        <p:spPr>
          <a:xfrm rot="20700000">
            <a:off x="10028677" y="184537"/>
            <a:ext cx="294817" cy="404052"/>
          </a:xfrm>
          <a:prstGeom prst="rect">
            <a:avLst/>
          </a:prstGeom>
        </p:spPr>
      </p:pic>
      <p:sp>
        <p:nvSpPr>
          <p:cNvPr id="18" name="コンテンツ プレースホルダー 6">
            <a:extLst>
              <a:ext uri="{FF2B5EF4-FFF2-40B4-BE49-F238E27FC236}">
                <a16:creationId xmlns:a16="http://schemas.microsoft.com/office/drawing/2014/main" id="{34664F79-72CB-4810-B8A2-CA513A4C0E76}"/>
              </a:ext>
            </a:extLst>
          </p:cNvPr>
          <p:cNvSpPr txBox="1">
            <a:spLocks/>
          </p:cNvSpPr>
          <p:nvPr/>
        </p:nvSpPr>
        <p:spPr>
          <a:xfrm>
            <a:off x="11908536" y="494788"/>
            <a:ext cx="516996" cy="195291"/>
          </a:xfrm>
          <a:prstGeom prst="rect">
            <a:avLst/>
          </a:prstGeom>
          <a:solidFill>
            <a:srgbClr val="92D050"/>
          </a:solidFill>
          <a:ln>
            <a:solidFill>
              <a:srgbClr val="92D050"/>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i="1" dirty="0">
                <a:latin typeface="HG丸ｺﾞｼｯｸM-PRO" panose="020F0600000000000000" pitchFamily="50" charset="-128"/>
                <a:ea typeface="HG丸ｺﾞｼｯｸM-PRO" panose="020F0600000000000000" pitchFamily="50" charset="-128"/>
              </a:rPr>
              <a:t>2 / 5</a:t>
            </a:r>
          </a:p>
        </p:txBody>
      </p:sp>
      <p:sp>
        <p:nvSpPr>
          <p:cNvPr id="19" name="四角形: 角を丸くする 18">
            <a:extLst>
              <a:ext uri="{FF2B5EF4-FFF2-40B4-BE49-F238E27FC236}">
                <a16:creationId xmlns:a16="http://schemas.microsoft.com/office/drawing/2014/main" id="{71C4973E-8F0F-4522-ABB8-C7A7B820A92E}"/>
              </a:ext>
            </a:extLst>
          </p:cNvPr>
          <p:cNvSpPr/>
          <p:nvPr/>
        </p:nvSpPr>
        <p:spPr>
          <a:xfrm>
            <a:off x="5898686" y="5078323"/>
            <a:ext cx="324000" cy="288000"/>
          </a:xfrm>
          <a:prstGeom prst="roundRect">
            <a:avLst/>
          </a:prstGeom>
          <a:solidFill>
            <a:schemeClr val="accent2">
              <a:lumMod val="75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rgbClr val="FFFFFF"/>
                </a:solidFill>
                <a:latin typeface="Arial Narrow" panose="020B0606020202030204" pitchFamily="34" charset="0"/>
              </a:rPr>
              <a:t>CS</a:t>
            </a:r>
            <a:endParaRPr kumimoji="1" lang="ja-JP" altLang="en-US" sz="1200" i="1" spc="-150" dirty="0">
              <a:solidFill>
                <a:srgbClr val="FFFFFF"/>
              </a:solidFill>
              <a:latin typeface="Arial Narrow" panose="020B0606020202030204" pitchFamily="34" charset="0"/>
            </a:endParaRPr>
          </a:p>
        </p:txBody>
      </p:sp>
      <p:sp>
        <p:nvSpPr>
          <p:cNvPr id="22" name="四角形: 角を丸くする 21">
            <a:extLst>
              <a:ext uri="{FF2B5EF4-FFF2-40B4-BE49-F238E27FC236}">
                <a16:creationId xmlns:a16="http://schemas.microsoft.com/office/drawing/2014/main" id="{63D2E642-4BAC-4C54-A6FC-10F0CAE1943B}"/>
              </a:ext>
            </a:extLst>
          </p:cNvPr>
          <p:cNvSpPr/>
          <p:nvPr/>
        </p:nvSpPr>
        <p:spPr>
          <a:xfrm>
            <a:off x="6078457" y="3583141"/>
            <a:ext cx="324000" cy="288000"/>
          </a:xfrm>
          <a:prstGeom prst="roundRect">
            <a:avLst/>
          </a:prstGeom>
          <a:solidFill>
            <a:srgbClr val="00B0F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Arial Narrow" panose="020B0606020202030204" pitchFamily="34" charset="0"/>
              </a:rPr>
              <a:t>S</a:t>
            </a:r>
            <a:r>
              <a:rPr kumimoji="1" lang="en-US" altLang="ja-JP" sz="1200" i="1" spc="-150" dirty="0">
                <a:solidFill>
                  <a:schemeClr val="tx1"/>
                </a:solidFill>
                <a:latin typeface="Arial Narrow" panose="020B0606020202030204" pitchFamily="34" charset="0"/>
              </a:rPr>
              <a:t>T</a:t>
            </a:r>
            <a:endParaRPr kumimoji="1" lang="ja-JP" altLang="en-US" sz="1200" i="1" spc="-150" dirty="0">
              <a:solidFill>
                <a:schemeClr val="tx1"/>
              </a:solidFill>
              <a:latin typeface="Arial Narrow" panose="020B0606020202030204" pitchFamily="34" charset="0"/>
            </a:endParaRPr>
          </a:p>
        </p:txBody>
      </p:sp>
      <p:sp>
        <p:nvSpPr>
          <p:cNvPr id="23" name="四角形: 角を丸くする 22">
            <a:extLst>
              <a:ext uri="{FF2B5EF4-FFF2-40B4-BE49-F238E27FC236}">
                <a16:creationId xmlns:a16="http://schemas.microsoft.com/office/drawing/2014/main" id="{21A32B7B-9469-4F43-A7D4-21814486471B}"/>
              </a:ext>
            </a:extLst>
          </p:cNvPr>
          <p:cNvSpPr/>
          <p:nvPr/>
        </p:nvSpPr>
        <p:spPr>
          <a:xfrm>
            <a:off x="5560994" y="6272718"/>
            <a:ext cx="324000" cy="288000"/>
          </a:xfrm>
          <a:prstGeom prst="roundRect">
            <a:avLst/>
          </a:prstGeom>
          <a:solidFill>
            <a:srgbClr val="BF95DF"/>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Arial Narrow" panose="020B0606020202030204" pitchFamily="34" charset="0"/>
              </a:rPr>
              <a:t>IPC</a:t>
            </a:r>
            <a:endParaRPr kumimoji="1" lang="ja-JP" altLang="en-US" sz="1200" i="1" spc="-150" dirty="0">
              <a:solidFill>
                <a:schemeClr val="tx1"/>
              </a:solidFill>
              <a:latin typeface="Arial Narrow" panose="020B0606020202030204" pitchFamily="34" charset="0"/>
            </a:endParaRPr>
          </a:p>
        </p:txBody>
      </p:sp>
      <p:sp>
        <p:nvSpPr>
          <p:cNvPr id="24" name="四角形: 角を丸くする 23">
            <a:extLst>
              <a:ext uri="{FF2B5EF4-FFF2-40B4-BE49-F238E27FC236}">
                <a16:creationId xmlns:a16="http://schemas.microsoft.com/office/drawing/2014/main" id="{9F624B5A-11D6-4CA6-B6C8-57491D17C42C}"/>
              </a:ext>
            </a:extLst>
          </p:cNvPr>
          <p:cNvSpPr/>
          <p:nvPr/>
        </p:nvSpPr>
        <p:spPr>
          <a:xfrm>
            <a:off x="5700148" y="3583141"/>
            <a:ext cx="324000" cy="288000"/>
          </a:xfrm>
          <a:prstGeom prst="roundRect">
            <a:avLst/>
          </a:prstGeom>
          <a:solidFill>
            <a:schemeClr val="bg1">
              <a:lumMod val="85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Arial Narrow" panose="020B0606020202030204" pitchFamily="34" charset="0"/>
              </a:rPr>
              <a:t>LTC</a:t>
            </a:r>
            <a:endParaRPr kumimoji="1" lang="ja-JP" altLang="en-US" sz="1200" i="1" spc="-150" dirty="0">
              <a:solidFill>
                <a:schemeClr val="tx1"/>
              </a:solidFill>
              <a:latin typeface="Arial Narrow" panose="020B0606020202030204" pitchFamily="34" charset="0"/>
            </a:endParaRPr>
          </a:p>
        </p:txBody>
      </p:sp>
      <p:sp>
        <p:nvSpPr>
          <p:cNvPr id="25" name="四角形: 角を丸くする 24">
            <a:extLst>
              <a:ext uri="{FF2B5EF4-FFF2-40B4-BE49-F238E27FC236}">
                <a16:creationId xmlns:a16="http://schemas.microsoft.com/office/drawing/2014/main" id="{9D87346B-3CE4-4308-8233-9AB706BB2DE2}"/>
              </a:ext>
            </a:extLst>
          </p:cNvPr>
          <p:cNvSpPr/>
          <p:nvPr/>
        </p:nvSpPr>
        <p:spPr>
          <a:xfrm>
            <a:off x="11575490" y="2586271"/>
            <a:ext cx="324000" cy="288000"/>
          </a:xfrm>
          <a:prstGeom prst="roundRect">
            <a:avLst/>
          </a:prstGeom>
          <a:solidFill>
            <a:srgbClr val="00B05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rgbClr val="FFFFFF"/>
                </a:solidFill>
                <a:latin typeface="Arial Narrow" panose="020B0606020202030204" pitchFamily="34" charset="0"/>
              </a:rPr>
              <a:t>RPR</a:t>
            </a:r>
            <a:endParaRPr kumimoji="1" lang="ja-JP" altLang="en-US" sz="1200" i="1" spc="-150" dirty="0">
              <a:solidFill>
                <a:srgbClr val="FFFFFF"/>
              </a:solidFill>
              <a:latin typeface="Arial Narrow" panose="020B0606020202030204" pitchFamily="34" charset="0"/>
            </a:endParaRPr>
          </a:p>
        </p:txBody>
      </p:sp>
      <p:sp>
        <p:nvSpPr>
          <p:cNvPr id="26" name="四角形: 角を丸くする 25">
            <a:extLst>
              <a:ext uri="{FF2B5EF4-FFF2-40B4-BE49-F238E27FC236}">
                <a16:creationId xmlns:a16="http://schemas.microsoft.com/office/drawing/2014/main" id="{83F49A9C-F512-4AD4-8CFC-3707122107F2}"/>
              </a:ext>
            </a:extLst>
          </p:cNvPr>
          <p:cNvSpPr/>
          <p:nvPr/>
        </p:nvSpPr>
        <p:spPr>
          <a:xfrm>
            <a:off x="6456766" y="3583141"/>
            <a:ext cx="324000" cy="288000"/>
          </a:xfrm>
          <a:prstGeom prst="roundRect">
            <a:avLst/>
          </a:prstGeom>
          <a:solidFill>
            <a:schemeClr val="accent5">
              <a:lumMod val="60000"/>
              <a:lumOff val="40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Arial Narrow" panose="020B0606020202030204" pitchFamily="34" charset="0"/>
              </a:rPr>
              <a:t>CPC</a:t>
            </a:r>
            <a:endParaRPr kumimoji="1" lang="ja-JP" altLang="en-US" sz="1200" i="1" spc="-150" dirty="0">
              <a:solidFill>
                <a:schemeClr val="tx1"/>
              </a:solidFill>
              <a:latin typeface="Arial Narrow" panose="020B0606020202030204" pitchFamily="34" charset="0"/>
            </a:endParaRPr>
          </a:p>
        </p:txBody>
      </p:sp>
      <p:sp>
        <p:nvSpPr>
          <p:cNvPr id="27" name="四角形: 角を丸くする 26">
            <a:extLst>
              <a:ext uri="{FF2B5EF4-FFF2-40B4-BE49-F238E27FC236}">
                <a16:creationId xmlns:a16="http://schemas.microsoft.com/office/drawing/2014/main" id="{4DB0AD3D-0F1E-4950-9B9D-65CC2D604811}"/>
              </a:ext>
            </a:extLst>
          </p:cNvPr>
          <p:cNvSpPr/>
          <p:nvPr/>
        </p:nvSpPr>
        <p:spPr>
          <a:xfrm>
            <a:off x="5160622" y="2442271"/>
            <a:ext cx="324000" cy="288000"/>
          </a:xfrm>
          <a:prstGeom prst="roundRect">
            <a:avLst/>
          </a:prstGeom>
          <a:solidFill>
            <a:srgbClr val="92D05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Arial Narrow" panose="020B0606020202030204" pitchFamily="34" charset="0"/>
              </a:rPr>
              <a:t>SCC</a:t>
            </a:r>
            <a:endParaRPr kumimoji="1" lang="ja-JP" altLang="en-US" sz="1200" i="1" spc="-150" dirty="0">
              <a:solidFill>
                <a:schemeClr val="tx1"/>
              </a:solidFill>
              <a:latin typeface="Arial Narrow" panose="020B0606020202030204" pitchFamily="34" charset="0"/>
            </a:endParaRPr>
          </a:p>
        </p:txBody>
      </p:sp>
      <p:sp>
        <p:nvSpPr>
          <p:cNvPr id="28" name="テキスト ボックス 27">
            <a:extLst>
              <a:ext uri="{FF2B5EF4-FFF2-40B4-BE49-F238E27FC236}">
                <a16:creationId xmlns:a16="http://schemas.microsoft.com/office/drawing/2014/main" id="{B922A9C9-1137-4D81-9DB9-656381ED2E6E}"/>
              </a:ext>
            </a:extLst>
          </p:cNvPr>
          <p:cNvSpPr txBox="1"/>
          <p:nvPr/>
        </p:nvSpPr>
        <p:spPr>
          <a:xfrm>
            <a:off x="9440183" y="743736"/>
            <a:ext cx="3096339" cy="246221"/>
          </a:xfrm>
          <a:prstGeom prst="rect">
            <a:avLst/>
          </a:prstGeom>
          <a:noFill/>
        </p:spPr>
        <p:txBody>
          <a:bodyPr wrap="square" rtlCol="0">
            <a:spAutoFit/>
          </a:bodyPr>
          <a:lstStyle/>
          <a:p>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Toppers</a:t>
            </a:r>
            <a:r>
              <a:rPr lang="ja-JP" altLang="en-US" sz="1000" dirty="0" err="1">
                <a:latin typeface="メイリオ" panose="020B0604030504040204" pitchFamily="50" charset="-128"/>
                <a:ea typeface="メイリオ" panose="020B0604030504040204" pitchFamily="50" charset="-128"/>
                <a:cs typeface="メイリオ" panose="020B0604030504040204" pitchFamily="50" charset="-128"/>
              </a:rPr>
              <a:t>が提</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供している定義値は記載しない</a:t>
            </a:r>
            <a:endParaRPr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8653A86-C904-440F-8031-C49E5141E295}"/>
              </a:ext>
            </a:extLst>
          </p:cNvPr>
          <p:cNvPicPr>
            <a:picLocks noChangeAspect="1"/>
          </p:cNvPicPr>
          <p:nvPr/>
        </p:nvPicPr>
        <p:blipFill>
          <a:blip r:embed="rId2"/>
          <a:stretch>
            <a:fillRect/>
          </a:stretch>
        </p:blipFill>
        <p:spPr>
          <a:xfrm>
            <a:off x="107508" y="6493431"/>
            <a:ext cx="6487592" cy="3003677"/>
          </a:xfrm>
          <a:prstGeom prst="rect">
            <a:avLst/>
          </a:prstGeom>
        </p:spPr>
      </p:pic>
      <p:sp>
        <p:nvSpPr>
          <p:cNvPr id="9" name="タイトル 4">
            <a:extLst>
              <a:ext uri="{FF2B5EF4-FFF2-40B4-BE49-F238E27FC236}">
                <a16:creationId xmlns:a16="http://schemas.microsoft.com/office/drawing/2014/main" id="{EB4502D1-6D37-4527-A428-A9489BAC66DC}"/>
              </a:ext>
            </a:extLst>
          </p:cNvPr>
          <p:cNvSpPr>
            <a:spLocks noGrp="1"/>
          </p:cNvSpPr>
          <p:nvPr>
            <p:ph type="title"/>
          </p:nvPr>
        </p:nvSpPr>
        <p:spPr>
          <a:xfrm>
            <a:off x="385912" y="79502"/>
            <a:ext cx="12063560" cy="623412"/>
          </a:xfrm>
          <a:gradFill flip="none" rotWithShape="1">
            <a:gsLst>
              <a:gs pos="0">
                <a:srgbClr val="92D050"/>
              </a:gs>
              <a:gs pos="42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p:spPr>
        <p:txBody>
          <a:bodyPr>
            <a:normAutofit/>
          </a:bodyPr>
          <a:lstStyle/>
          <a:p>
            <a:r>
              <a:rPr lang="ja-JP" altLang="en-US" sz="3600" dirty="0">
                <a:latin typeface="+mn-lt"/>
                <a:ea typeface="HG創英角ｺﾞｼｯｸUB" panose="020B0909000000000000" pitchFamily="49" charset="-128"/>
              </a:rPr>
              <a:t>３．振る舞いモデル</a:t>
            </a:r>
            <a:endParaRPr kumimoji="1" lang="ja-JP" altLang="en-US" sz="3600" dirty="0">
              <a:latin typeface="+mn-lt"/>
              <a:ea typeface="HG創英角ｺﾞｼｯｸUB" panose="020B0909000000000000" pitchFamily="49" charset="-128"/>
            </a:endParaRPr>
          </a:p>
        </p:txBody>
      </p:sp>
      <p:sp>
        <p:nvSpPr>
          <p:cNvPr id="10" name="フリーフォーム: 図形 9">
            <a:extLst>
              <a:ext uri="{FF2B5EF4-FFF2-40B4-BE49-F238E27FC236}">
                <a16:creationId xmlns:a16="http://schemas.microsoft.com/office/drawing/2014/main" id="{27CD4240-183F-4E1A-8E3B-2201FB0BA73B}"/>
              </a:ext>
            </a:extLst>
          </p:cNvPr>
          <p:cNvSpPr/>
          <p:nvPr/>
        </p:nvSpPr>
        <p:spPr>
          <a:xfrm>
            <a:off x="352128" y="79502"/>
            <a:ext cx="12097344" cy="623412"/>
          </a:xfrm>
          <a:custGeom>
            <a:avLst/>
            <a:gdLst>
              <a:gd name="connsiteX0" fmla="*/ 0 w 11785600"/>
              <a:gd name="connsiteY0" fmla="*/ 729324 h 729324"/>
              <a:gd name="connsiteX1" fmla="*/ 4343400 w 11785600"/>
              <a:gd name="connsiteY1" fmla="*/ 653124 h 729324"/>
              <a:gd name="connsiteX2" fmla="*/ 6451600 w 11785600"/>
              <a:gd name="connsiteY2" fmla="*/ 94324 h 729324"/>
              <a:gd name="connsiteX3" fmla="*/ 11785600 w 11785600"/>
              <a:gd name="connsiteY3" fmla="*/ 5424 h 729324"/>
            </a:gdLst>
            <a:ahLst/>
            <a:cxnLst>
              <a:cxn ang="0">
                <a:pos x="connsiteX0" y="connsiteY0"/>
              </a:cxn>
              <a:cxn ang="0">
                <a:pos x="connsiteX1" y="connsiteY1"/>
              </a:cxn>
              <a:cxn ang="0">
                <a:pos x="connsiteX2" y="connsiteY2"/>
              </a:cxn>
              <a:cxn ang="0">
                <a:pos x="connsiteX3" y="connsiteY3"/>
              </a:cxn>
            </a:cxnLst>
            <a:rect l="l" t="t" r="r" b="b"/>
            <a:pathLst>
              <a:path w="11785600" h="729324">
                <a:moveTo>
                  <a:pt x="0" y="729324"/>
                </a:moveTo>
                <a:lnTo>
                  <a:pt x="4343400" y="653124"/>
                </a:lnTo>
                <a:cubicBezTo>
                  <a:pt x="5418667" y="547291"/>
                  <a:pt x="5211234" y="202274"/>
                  <a:pt x="6451600" y="94324"/>
                </a:cubicBezTo>
                <a:cubicBezTo>
                  <a:pt x="7691966" y="-13626"/>
                  <a:pt x="9738783" y="-4101"/>
                  <a:pt x="11785600" y="5424"/>
                </a:cubicBezTo>
              </a:path>
            </a:pathLst>
          </a:custGeom>
          <a:noFill/>
          <a:ln w="63500" cmpd="tri">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496EA17-A6FE-48A4-A751-F4E9F8277B68}"/>
              </a:ext>
            </a:extLst>
          </p:cNvPr>
          <p:cNvSpPr txBox="1"/>
          <p:nvPr/>
        </p:nvSpPr>
        <p:spPr>
          <a:xfrm>
            <a:off x="10258197" y="115592"/>
            <a:ext cx="1495922" cy="400110"/>
          </a:xfrm>
          <a:prstGeom prst="rect">
            <a:avLst/>
          </a:prstGeom>
          <a:noFill/>
        </p:spPr>
        <p:txBody>
          <a:bodyPr wrap="none" rtlCol="0">
            <a:spAutoFit/>
          </a:bodyPr>
          <a:lstStyle/>
          <a:p>
            <a:r>
              <a:rPr kumimoji="1" lang="en-US" altLang="ja-JP" sz="2000" b="1" i="1" spc="600" dirty="0" err="1">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CyclES</a:t>
            </a:r>
            <a:endParaRPr kumimoji="1" lang="ja-JP" altLang="en-US" sz="2000" b="1" i="1" spc="600" dirty="0">
              <a:solidFill>
                <a:schemeClr val="bg2">
                  <a:lumMod val="10000"/>
                </a:schemeClr>
              </a:solidFill>
              <a:latin typeface="Tahoma" panose="020B0604030504040204" pitchFamily="34" charset="0"/>
              <a:cs typeface="Tahoma" panose="020B0604030504040204" pitchFamily="34" charset="0"/>
            </a:endParaRPr>
          </a:p>
        </p:txBody>
      </p:sp>
      <p:cxnSp>
        <p:nvCxnSpPr>
          <p:cNvPr id="12" name="直線コネクタ 11">
            <a:extLst>
              <a:ext uri="{FF2B5EF4-FFF2-40B4-BE49-F238E27FC236}">
                <a16:creationId xmlns:a16="http://schemas.microsoft.com/office/drawing/2014/main" id="{A07DBD1A-F350-414B-AA52-3717E8347F99}"/>
              </a:ext>
            </a:extLst>
          </p:cNvPr>
          <p:cNvCxnSpPr>
            <a:cxnSpLocks/>
          </p:cNvCxnSpPr>
          <p:nvPr/>
        </p:nvCxnSpPr>
        <p:spPr>
          <a:xfrm>
            <a:off x="10275734" y="482885"/>
            <a:ext cx="1527194" cy="0"/>
          </a:xfrm>
          <a:prstGeom prst="line">
            <a:avLst/>
          </a:prstGeom>
          <a:ln w="254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E1BFFC1F-7A24-4CE6-81CA-D238C15F8155}"/>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artisticMarker/>
                    </a14:imgEffect>
                  </a14:imgLayer>
                </a14:imgProps>
              </a:ext>
            </a:extLst>
          </a:blip>
          <a:stretch>
            <a:fillRect/>
          </a:stretch>
        </p:blipFill>
        <p:spPr>
          <a:xfrm rot="21092318">
            <a:off x="4983259" y="103338"/>
            <a:ext cx="360040" cy="575740"/>
          </a:xfrm>
          <a:prstGeom prst="rect">
            <a:avLst/>
          </a:prstGeom>
        </p:spPr>
      </p:pic>
      <p:pic>
        <p:nvPicPr>
          <p:cNvPr id="14" name="図 13">
            <a:extLst>
              <a:ext uri="{FF2B5EF4-FFF2-40B4-BE49-F238E27FC236}">
                <a16:creationId xmlns:a16="http://schemas.microsoft.com/office/drawing/2014/main" id="{829D6616-D441-449D-B17F-64A49D0E4515}"/>
              </a:ext>
            </a:extLst>
          </p:cNvPr>
          <p:cNvPicPr>
            <a:picLocks noChangeAspect="1"/>
          </p:cNvPicPr>
          <p:nvPr/>
        </p:nvPicPr>
        <p:blipFill>
          <a:blip r:embed="rId5">
            <a:clrChange>
              <a:clrFrom>
                <a:srgbClr val="FFFFFF"/>
              </a:clrFrom>
              <a:clrTo>
                <a:srgbClr val="FFFFFF">
                  <a:alpha val="0"/>
                </a:srgbClr>
              </a:clrTo>
            </a:clrChange>
            <a:duotone>
              <a:prstClr val="black"/>
              <a:schemeClr val="accent5">
                <a:tint val="45000"/>
                <a:satMod val="400000"/>
              </a:scheme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11657384" y="199351"/>
            <a:ext cx="294817" cy="404052"/>
          </a:xfrm>
          <a:prstGeom prst="rect">
            <a:avLst/>
          </a:prstGeom>
        </p:spPr>
      </p:pic>
      <p:pic>
        <p:nvPicPr>
          <p:cNvPr id="15" name="図 14">
            <a:extLst>
              <a:ext uri="{FF2B5EF4-FFF2-40B4-BE49-F238E27FC236}">
                <a16:creationId xmlns:a16="http://schemas.microsoft.com/office/drawing/2014/main" id="{316B1169-6FF5-4113-B1CA-E7AD25942D11}"/>
              </a:ext>
            </a:extLst>
          </p:cNvPr>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artisticPhotocopy/>
                    </a14:imgEffect>
                  </a14:imgLayer>
                </a14:imgProps>
              </a:ext>
            </a:extLst>
          </a:blip>
          <a:stretch>
            <a:fillRect/>
          </a:stretch>
        </p:blipFill>
        <p:spPr>
          <a:xfrm rot="20700000">
            <a:off x="10028677" y="184537"/>
            <a:ext cx="294817" cy="404052"/>
          </a:xfrm>
          <a:prstGeom prst="rect">
            <a:avLst/>
          </a:prstGeom>
        </p:spPr>
      </p:pic>
      <p:sp>
        <p:nvSpPr>
          <p:cNvPr id="16" name="コンテンツ プレースホルダー 6">
            <a:extLst>
              <a:ext uri="{FF2B5EF4-FFF2-40B4-BE49-F238E27FC236}">
                <a16:creationId xmlns:a16="http://schemas.microsoft.com/office/drawing/2014/main" id="{51E1B899-3DE9-4A25-A915-B75265F023D5}"/>
              </a:ext>
            </a:extLst>
          </p:cNvPr>
          <p:cNvSpPr txBox="1">
            <a:spLocks/>
          </p:cNvSpPr>
          <p:nvPr/>
        </p:nvSpPr>
        <p:spPr>
          <a:xfrm>
            <a:off x="107507" y="3750713"/>
            <a:ext cx="4801579" cy="289236"/>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3-2</a:t>
            </a: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L</a:t>
            </a:r>
            <a:r>
              <a:rPr lang="ja-JP" altLang="en-US" sz="1600" dirty="0">
                <a:latin typeface="メイリオ" panose="020B0604030504040204" pitchFamily="50" charset="-128"/>
                <a:ea typeface="メイリオ" panose="020B0604030504040204" pitchFamily="50" charset="-128"/>
              </a:rPr>
              <a:t>コースクラスのコンストラクタの振る舞い</a:t>
            </a:r>
            <a:endParaRPr lang="en-US" altLang="ja-JP" sz="1600" dirty="0">
              <a:latin typeface="メイリオ" panose="020B0604030504040204" pitchFamily="50" charset="-128"/>
              <a:ea typeface="メイリオ" panose="020B0604030504040204" pitchFamily="50" charset="-128"/>
            </a:endParaRPr>
          </a:p>
        </p:txBody>
      </p:sp>
      <p:sp>
        <p:nvSpPr>
          <p:cNvPr id="21" name="コンテンツ プレースホルダー 6">
            <a:extLst>
              <a:ext uri="{FF2B5EF4-FFF2-40B4-BE49-F238E27FC236}">
                <a16:creationId xmlns:a16="http://schemas.microsoft.com/office/drawing/2014/main" id="{E07A4135-176B-4313-A6F7-13F7269CD04C}"/>
              </a:ext>
            </a:extLst>
          </p:cNvPr>
          <p:cNvSpPr txBox="1">
            <a:spLocks/>
          </p:cNvSpPr>
          <p:nvPr/>
        </p:nvSpPr>
        <p:spPr>
          <a:xfrm>
            <a:off x="107507" y="6102819"/>
            <a:ext cx="6581325" cy="344797"/>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3-3</a:t>
            </a: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L</a:t>
            </a:r>
            <a:r>
              <a:rPr lang="ja-JP" altLang="en-US" sz="1600" dirty="0">
                <a:latin typeface="メイリオ" panose="020B0604030504040204" pitchFamily="50" charset="-128"/>
                <a:ea typeface="メイリオ" panose="020B0604030504040204" pitchFamily="50" charset="-128"/>
              </a:rPr>
              <a:t>コース</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スタート～ゴール</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クラスのコンストラクタの振る舞い</a:t>
            </a:r>
            <a:endParaRPr lang="en-US" altLang="ja-JP" sz="1600" u="sng"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FBA2E274-FF65-419B-8B48-F8905796CACE}"/>
              </a:ext>
            </a:extLst>
          </p:cNvPr>
          <p:cNvSpPr txBox="1"/>
          <p:nvPr/>
        </p:nvSpPr>
        <p:spPr>
          <a:xfrm>
            <a:off x="5752733" y="7416743"/>
            <a:ext cx="6967155" cy="1877437"/>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振る舞い補足説明：</a:t>
            </a:r>
            <a:endPar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L</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コースのコンストラクタ処理中に</a:t>
            </a:r>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L</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コース</a:t>
            </a:r>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スタート～ゴール）クラスのインスタンスを生成し、スタートダッシュとライントレース制御に必要な制御パラメータをキューに追加する。</a:t>
            </a:r>
            <a:endPar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反射光のデフォルト値を取得し、各走行区間時のラインの閾値を求め、制御パラメータとしてキューに追加する。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（走行区間と制御パラメータの情報に</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関しては、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工夫点の項目で述べる）</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直線コネクタ 25">
            <a:extLst>
              <a:ext uri="{FF2B5EF4-FFF2-40B4-BE49-F238E27FC236}">
                <a16:creationId xmlns:a16="http://schemas.microsoft.com/office/drawing/2014/main" id="{BEC6A91A-2BFC-4571-997C-AAF02DCE0B9F}"/>
              </a:ext>
            </a:extLst>
          </p:cNvPr>
          <p:cNvCxnSpPr>
            <a:cxnSpLocks/>
          </p:cNvCxnSpPr>
          <p:nvPr/>
        </p:nvCxnSpPr>
        <p:spPr>
          <a:xfrm>
            <a:off x="6688832" y="1118093"/>
            <a:ext cx="0" cy="6130779"/>
          </a:xfrm>
          <a:prstGeom prst="line">
            <a:avLst/>
          </a:prstGeom>
          <a:ln w="28575">
            <a:solidFill>
              <a:srgbClr val="7030A0"/>
            </a:solidFill>
          </a:ln>
        </p:spPr>
        <p:style>
          <a:lnRef idx="1">
            <a:schemeClr val="dk1"/>
          </a:lnRef>
          <a:fillRef idx="0">
            <a:schemeClr val="dk1"/>
          </a:fillRef>
          <a:effectRef idx="0">
            <a:schemeClr val="dk1"/>
          </a:effectRef>
          <a:fontRef idx="minor">
            <a:schemeClr val="tx1"/>
          </a:fontRef>
        </p:style>
      </p:cxnSp>
      <p:sp>
        <p:nvSpPr>
          <p:cNvPr id="30" name="コンテンツ プレースホルダー 6">
            <a:extLst>
              <a:ext uri="{FF2B5EF4-FFF2-40B4-BE49-F238E27FC236}">
                <a16:creationId xmlns:a16="http://schemas.microsoft.com/office/drawing/2014/main" id="{AEF65290-0D68-448D-B77A-6213076F6B0E}"/>
              </a:ext>
            </a:extLst>
          </p:cNvPr>
          <p:cNvSpPr txBox="1">
            <a:spLocks/>
          </p:cNvSpPr>
          <p:nvPr/>
        </p:nvSpPr>
        <p:spPr>
          <a:xfrm>
            <a:off x="107507" y="1118093"/>
            <a:ext cx="2053726" cy="270485"/>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3-1</a:t>
            </a:r>
            <a:r>
              <a:rPr lang="ja-JP" altLang="en-US" sz="1600" dirty="0">
                <a:latin typeface="メイリオ" panose="020B0604030504040204" pitchFamily="50" charset="-128"/>
                <a:ea typeface="メイリオ" panose="020B0604030504040204" pitchFamily="50" charset="-128"/>
              </a:rPr>
              <a:t>　タスクの種類</a:t>
            </a:r>
            <a:endParaRPr lang="en-US" altLang="ja-JP" sz="16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0EB4C46E-1CAD-4E79-8D68-EC25E04ADB37}"/>
              </a:ext>
            </a:extLst>
          </p:cNvPr>
          <p:cNvSpPr txBox="1"/>
          <p:nvPr/>
        </p:nvSpPr>
        <p:spPr>
          <a:xfrm>
            <a:off x="45226" y="1412156"/>
            <a:ext cx="6549873" cy="2031325"/>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機体がスタートからゴールする間以下のタスクが起動している。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・制御タスク：</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4ms</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周期で起動するタスク。制御更新要求があった場合、制御キューから制御情報を取得し制御を行う。制御更新要求がない場合は、実行中の制御を継続して行う。</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・メインタスク：</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制御タスクが寝ている間に起動しているタスク。走行距離を監視し、走行区間を走破していたら走行区間を切り替え、制御タスクに制御の更新を要求する。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3" name="直線コネクタ 32">
            <a:extLst>
              <a:ext uri="{FF2B5EF4-FFF2-40B4-BE49-F238E27FC236}">
                <a16:creationId xmlns:a16="http://schemas.microsoft.com/office/drawing/2014/main" id="{F4D48A31-8436-46D4-B74F-23FF8C14B542}"/>
              </a:ext>
            </a:extLst>
          </p:cNvPr>
          <p:cNvCxnSpPr>
            <a:cxnSpLocks/>
          </p:cNvCxnSpPr>
          <p:nvPr/>
        </p:nvCxnSpPr>
        <p:spPr>
          <a:xfrm flipH="1">
            <a:off x="6688832" y="7248872"/>
            <a:ext cx="5760640" cy="0"/>
          </a:xfrm>
          <a:prstGeom prst="line">
            <a:avLst/>
          </a:prstGeom>
          <a:ln w="28575">
            <a:solidFill>
              <a:srgbClr val="7030A0"/>
            </a:solidFill>
          </a:ln>
        </p:spPr>
        <p:style>
          <a:lnRef idx="1">
            <a:schemeClr val="dk1"/>
          </a:lnRef>
          <a:fillRef idx="0">
            <a:schemeClr val="dk1"/>
          </a:fillRef>
          <a:effectRef idx="0">
            <a:schemeClr val="dk1"/>
          </a:effectRef>
          <a:fontRef idx="minor">
            <a:schemeClr val="tx1"/>
          </a:fontRef>
        </p:style>
      </p:cxnSp>
      <p:sp>
        <p:nvSpPr>
          <p:cNvPr id="38" name="コンテンツ プレースホルダー 6">
            <a:extLst>
              <a:ext uri="{FF2B5EF4-FFF2-40B4-BE49-F238E27FC236}">
                <a16:creationId xmlns:a16="http://schemas.microsoft.com/office/drawing/2014/main" id="{8AF34D3D-9EB1-49EF-835E-4D7AB71A6987}"/>
              </a:ext>
            </a:extLst>
          </p:cNvPr>
          <p:cNvSpPr txBox="1">
            <a:spLocks/>
          </p:cNvSpPr>
          <p:nvPr/>
        </p:nvSpPr>
        <p:spPr>
          <a:xfrm>
            <a:off x="6777884" y="1110126"/>
            <a:ext cx="2466211" cy="313331"/>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3-4</a:t>
            </a:r>
            <a:r>
              <a:rPr lang="ja-JP" altLang="en-US" sz="1600" dirty="0">
                <a:latin typeface="メイリオ" panose="020B0604030504040204" pitchFamily="50" charset="-128"/>
                <a:ea typeface="メイリオ" panose="020B0604030504040204" pitchFamily="50" charset="-128"/>
              </a:rPr>
              <a:t>　走行区間終了監視</a:t>
            </a:r>
            <a:endParaRPr lang="en-US" altLang="ja-JP" sz="1600" dirty="0">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AC8D4B64-A6A9-4F28-8B7B-373E6DEA7363}"/>
              </a:ext>
            </a:extLst>
          </p:cNvPr>
          <p:cNvSpPr txBox="1"/>
          <p:nvPr/>
        </p:nvSpPr>
        <p:spPr>
          <a:xfrm>
            <a:off x="6719123" y="3739443"/>
            <a:ext cx="6064205" cy="2923877"/>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振る舞い補足説明：</a:t>
            </a:r>
            <a:endPar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・メインタスクで、上の</a:t>
            </a:r>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1~6</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の処理が繰り返し実行される。</a:t>
            </a:r>
            <a:endPar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・上の処理は以下のシーン時に実行される。</a:t>
            </a:r>
            <a:endPar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１：任意のシーン時</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スタンバイシーン時</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3</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：スタートダッシュシーン時</a:t>
            </a:r>
            <a:endPar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4~6</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：ライントレースシーン時</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・シーンは制御更新と同じタイミングで</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L</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コースクラス内で行われる。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・区間は制御更新と同じタイミングで</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L</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コース</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スタートからゴール</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クラス内で行われる。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（シーンと区間の種類はクラス図に記載する）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a:extLst>
              <a:ext uri="{FF2B5EF4-FFF2-40B4-BE49-F238E27FC236}">
                <a16:creationId xmlns:a16="http://schemas.microsoft.com/office/drawing/2014/main" id="{E60C068B-B33C-4A59-88E0-C3BE2AACE2AD}"/>
              </a:ext>
            </a:extLst>
          </p:cNvPr>
          <p:cNvSpPr txBox="1"/>
          <p:nvPr/>
        </p:nvSpPr>
        <p:spPr>
          <a:xfrm>
            <a:off x="5176669" y="751745"/>
            <a:ext cx="7430727" cy="246221"/>
          </a:xfrm>
          <a:prstGeom prst="rect">
            <a:avLst/>
          </a:prstGeom>
          <a:noFill/>
        </p:spPr>
        <p:txBody>
          <a:bodyPr wrap="square" rtlCol="0">
            <a:spAutoFit/>
          </a:bodyPr>
          <a:lstStyle/>
          <a:p>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各クラスのインスタンス取得は必要な場合に行っている。コミュニケーション図ではインスタンス取得の記載を省略する</a:t>
            </a:r>
            <a:endParaRPr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コンテンツ プレースホルダー 6">
            <a:extLst>
              <a:ext uri="{FF2B5EF4-FFF2-40B4-BE49-F238E27FC236}">
                <a16:creationId xmlns:a16="http://schemas.microsoft.com/office/drawing/2014/main" id="{F8C1B47D-EF3B-4FEF-BA2A-3EDAE8E2C1DB}"/>
              </a:ext>
            </a:extLst>
          </p:cNvPr>
          <p:cNvSpPr txBox="1">
            <a:spLocks/>
          </p:cNvSpPr>
          <p:nvPr/>
        </p:nvSpPr>
        <p:spPr>
          <a:xfrm>
            <a:off x="11908536" y="494788"/>
            <a:ext cx="516996" cy="195291"/>
          </a:xfrm>
          <a:prstGeom prst="rect">
            <a:avLst/>
          </a:prstGeom>
          <a:solidFill>
            <a:srgbClr val="92D050"/>
          </a:solidFill>
          <a:ln>
            <a:solidFill>
              <a:srgbClr val="92D050"/>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i="1" dirty="0">
                <a:latin typeface="HG丸ｺﾞｼｯｸM-PRO" panose="020F0600000000000000" pitchFamily="50" charset="-128"/>
                <a:ea typeface="HG丸ｺﾞｼｯｸM-PRO" panose="020F0600000000000000" pitchFamily="50" charset="-128"/>
              </a:rPr>
              <a:t>3 / 5</a:t>
            </a:r>
          </a:p>
        </p:txBody>
      </p:sp>
      <p:sp>
        <p:nvSpPr>
          <p:cNvPr id="27" name="四角形: 角を丸くする 26">
            <a:extLst>
              <a:ext uri="{FF2B5EF4-FFF2-40B4-BE49-F238E27FC236}">
                <a16:creationId xmlns:a16="http://schemas.microsoft.com/office/drawing/2014/main" id="{16D2162C-052B-487C-BB52-5520C9950933}"/>
              </a:ext>
            </a:extLst>
          </p:cNvPr>
          <p:cNvSpPr/>
          <p:nvPr/>
        </p:nvSpPr>
        <p:spPr>
          <a:xfrm>
            <a:off x="9333146" y="1090631"/>
            <a:ext cx="324000" cy="288000"/>
          </a:xfrm>
          <a:prstGeom prst="roundRect">
            <a:avLst/>
          </a:prstGeom>
          <a:solidFill>
            <a:srgbClr val="00B05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rgbClr val="FFFFFF"/>
                </a:solidFill>
                <a:latin typeface="メイリオ" panose="020B0604030504040204" pitchFamily="50" charset="-128"/>
                <a:ea typeface="メイリオ" panose="020B0604030504040204" pitchFamily="50" charset="-128"/>
              </a:rPr>
              <a:t>RPR</a:t>
            </a:r>
            <a:endParaRPr kumimoji="1" lang="ja-JP" altLang="en-US" sz="1200" i="1" spc="-150" dirty="0">
              <a:solidFill>
                <a:srgbClr val="FFFFFF"/>
              </a:solidFill>
              <a:latin typeface="メイリオ" panose="020B0604030504040204" pitchFamily="50" charset="-128"/>
              <a:ea typeface="メイリオ" panose="020B0604030504040204" pitchFamily="50" charset="-128"/>
            </a:endParaRPr>
          </a:p>
        </p:txBody>
      </p:sp>
      <p:pic>
        <p:nvPicPr>
          <p:cNvPr id="2" name="図 1">
            <a:extLst>
              <a:ext uri="{FF2B5EF4-FFF2-40B4-BE49-F238E27FC236}">
                <a16:creationId xmlns:a16="http://schemas.microsoft.com/office/drawing/2014/main" id="{177ED65D-5463-46F5-B8C7-2218CB96F7B4}"/>
              </a:ext>
            </a:extLst>
          </p:cNvPr>
          <p:cNvPicPr>
            <a:picLocks noChangeAspect="1"/>
          </p:cNvPicPr>
          <p:nvPr/>
        </p:nvPicPr>
        <p:blipFill>
          <a:blip r:embed="rId7"/>
          <a:stretch>
            <a:fillRect/>
          </a:stretch>
        </p:blipFill>
        <p:spPr>
          <a:xfrm>
            <a:off x="251362" y="4067749"/>
            <a:ext cx="4277230" cy="2038026"/>
          </a:xfrm>
          <a:prstGeom prst="rect">
            <a:avLst/>
          </a:prstGeom>
        </p:spPr>
      </p:pic>
      <p:pic>
        <p:nvPicPr>
          <p:cNvPr id="4" name="図 3">
            <a:extLst>
              <a:ext uri="{FF2B5EF4-FFF2-40B4-BE49-F238E27FC236}">
                <a16:creationId xmlns:a16="http://schemas.microsoft.com/office/drawing/2014/main" id="{7C08BDCB-EE9C-463D-88A3-EEAE86077933}"/>
              </a:ext>
            </a:extLst>
          </p:cNvPr>
          <p:cNvPicPr>
            <a:picLocks noChangeAspect="1"/>
          </p:cNvPicPr>
          <p:nvPr/>
        </p:nvPicPr>
        <p:blipFill>
          <a:blip r:embed="rId8"/>
          <a:stretch>
            <a:fillRect/>
          </a:stretch>
        </p:blipFill>
        <p:spPr>
          <a:xfrm>
            <a:off x="6786539" y="1469562"/>
            <a:ext cx="5734939" cy="2002310"/>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5C69254-18DF-4AB4-B8B4-9E763A049479}"/>
              </a:ext>
            </a:extLst>
          </p:cNvPr>
          <p:cNvPicPr>
            <a:picLocks noChangeAspect="1"/>
          </p:cNvPicPr>
          <p:nvPr/>
        </p:nvPicPr>
        <p:blipFill>
          <a:blip r:embed="rId2"/>
          <a:stretch>
            <a:fillRect/>
          </a:stretch>
        </p:blipFill>
        <p:spPr>
          <a:xfrm>
            <a:off x="135296" y="1405835"/>
            <a:ext cx="7137100" cy="3138829"/>
          </a:xfrm>
          <a:prstGeom prst="rect">
            <a:avLst/>
          </a:prstGeom>
        </p:spPr>
      </p:pic>
      <p:sp>
        <p:nvSpPr>
          <p:cNvPr id="9" name="タイトル 4">
            <a:extLst>
              <a:ext uri="{FF2B5EF4-FFF2-40B4-BE49-F238E27FC236}">
                <a16:creationId xmlns:a16="http://schemas.microsoft.com/office/drawing/2014/main" id="{EB4502D1-6D37-4527-A428-A9489BAC66DC}"/>
              </a:ext>
            </a:extLst>
          </p:cNvPr>
          <p:cNvSpPr>
            <a:spLocks noGrp="1"/>
          </p:cNvSpPr>
          <p:nvPr>
            <p:ph type="title"/>
          </p:nvPr>
        </p:nvSpPr>
        <p:spPr>
          <a:xfrm>
            <a:off x="385912" y="79502"/>
            <a:ext cx="12063560" cy="623412"/>
          </a:xfrm>
          <a:gradFill flip="none" rotWithShape="1">
            <a:gsLst>
              <a:gs pos="0">
                <a:srgbClr val="92D050"/>
              </a:gs>
              <a:gs pos="42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p:spPr>
        <p:txBody>
          <a:bodyPr>
            <a:normAutofit/>
          </a:bodyPr>
          <a:lstStyle/>
          <a:p>
            <a:r>
              <a:rPr lang="ja-JP" altLang="en-US" sz="3600" dirty="0">
                <a:latin typeface="+mn-lt"/>
                <a:ea typeface="HG創英角ｺﾞｼｯｸUB" panose="020B0909000000000000" pitchFamily="49" charset="-128"/>
              </a:rPr>
              <a:t>３．振る舞いモデル</a:t>
            </a:r>
            <a:endParaRPr kumimoji="1" lang="ja-JP" altLang="en-US" sz="3600" dirty="0">
              <a:latin typeface="+mn-lt"/>
              <a:ea typeface="HG創英角ｺﾞｼｯｸUB" panose="020B0909000000000000" pitchFamily="49" charset="-128"/>
            </a:endParaRPr>
          </a:p>
        </p:txBody>
      </p:sp>
      <p:sp>
        <p:nvSpPr>
          <p:cNvPr id="10" name="フリーフォーム: 図形 9">
            <a:extLst>
              <a:ext uri="{FF2B5EF4-FFF2-40B4-BE49-F238E27FC236}">
                <a16:creationId xmlns:a16="http://schemas.microsoft.com/office/drawing/2014/main" id="{27CD4240-183F-4E1A-8E3B-2201FB0BA73B}"/>
              </a:ext>
            </a:extLst>
          </p:cNvPr>
          <p:cNvSpPr/>
          <p:nvPr/>
        </p:nvSpPr>
        <p:spPr>
          <a:xfrm>
            <a:off x="352128" y="79502"/>
            <a:ext cx="12097344" cy="623412"/>
          </a:xfrm>
          <a:custGeom>
            <a:avLst/>
            <a:gdLst>
              <a:gd name="connsiteX0" fmla="*/ 0 w 11785600"/>
              <a:gd name="connsiteY0" fmla="*/ 729324 h 729324"/>
              <a:gd name="connsiteX1" fmla="*/ 4343400 w 11785600"/>
              <a:gd name="connsiteY1" fmla="*/ 653124 h 729324"/>
              <a:gd name="connsiteX2" fmla="*/ 6451600 w 11785600"/>
              <a:gd name="connsiteY2" fmla="*/ 94324 h 729324"/>
              <a:gd name="connsiteX3" fmla="*/ 11785600 w 11785600"/>
              <a:gd name="connsiteY3" fmla="*/ 5424 h 729324"/>
            </a:gdLst>
            <a:ahLst/>
            <a:cxnLst>
              <a:cxn ang="0">
                <a:pos x="connsiteX0" y="connsiteY0"/>
              </a:cxn>
              <a:cxn ang="0">
                <a:pos x="connsiteX1" y="connsiteY1"/>
              </a:cxn>
              <a:cxn ang="0">
                <a:pos x="connsiteX2" y="connsiteY2"/>
              </a:cxn>
              <a:cxn ang="0">
                <a:pos x="connsiteX3" y="connsiteY3"/>
              </a:cxn>
            </a:cxnLst>
            <a:rect l="l" t="t" r="r" b="b"/>
            <a:pathLst>
              <a:path w="11785600" h="729324">
                <a:moveTo>
                  <a:pt x="0" y="729324"/>
                </a:moveTo>
                <a:lnTo>
                  <a:pt x="4343400" y="653124"/>
                </a:lnTo>
                <a:cubicBezTo>
                  <a:pt x="5418667" y="547291"/>
                  <a:pt x="5211234" y="202274"/>
                  <a:pt x="6451600" y="94324"/>
                </a:cubicBezTo>
                <a:cubicBezTo>
                  <a:pt x="7691966" y="-13626"/>
                  <a:pt x="9738783" y="-4101"/>
                  <a:pt x="11785600" y="5424"/>
                </a:cubicBezTo>
              </a:path>
            </a:pathLst>
          </a:custGeom>
          <a:noFill/>
          <a:ln w="63500" cmpd="tri">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496EA17-A6FE-48A4-A751-F4E9F8277B68}"/>
              </a:ext>
            </a:extLst>
          </p:cNvPr>
          <p:cNvSpPr txBox="1"/>
          <p:nvPr/>
        </p:nvSpPr>
        <p:spPr>
          <a:xfrm>
            <a:off x="10258197" y="115592"/>
            <a:ext cx="1495922" cy="400110"/>
          </a:xfrm>
          <a:prstGeom prst="rect">
            <a:avLst/>
          </a:prstGeom>
          <a:noFill/>
        </p:spPr>
        <p:txBody>
          <a:bodyPr wrap="none" rtlCol="0">
            <a:spAutoFit/>
          </a:bodyPr>
          <a:lstStyle/>
          <a:p>
            <a:r>
              <a:rPr kumimoji="1" lang="en-US" altLang="ja-JP" sz="2000" b="1" i="1" spc="600" dirty="0" err="1">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CyclES</a:t>
            </a:r>
            <a:endParaRPr kumimoji="1" lang="ja-JP" altLang="en-US" sz="2000" b="1" i="1" spc="600" dirty="0">
              <a:solidFill>
                <a:schemeClr val="bg2">
                  <a:lumMod val="10000"/>
                </a:schemeClr>
              </a:solidFill>
              <a:latin typeface="Tahoma" panose="020B0604030504040204" pitchFamily="34" charset="0"/>
              <a:cs typeface="Tahoma" panose="020B0604030504040204" pitchFamily="34" charset="0"/>
            </a:endParaRPr>
          </a:p>
        </p:txBody>
      </p:sp>
      <p:cxnSp>
        <p:nvCxnSpPr>
          <p:cNvPr id="12" name="直線コネクタ 11">
            <a:extLst>
              <a:ext uri="{FF2B5EF4-FFF2-40B4-BE49-F238E27FC236}">
                <a16:creationId xmlns:a16="http://schemas.microsoft.com/office/drawing/2014/main" id="{A07DBD1A-F350-414B-AA52-3717E8347F99}"/>
              </a:ext>
            </a:extLst>
          </p:cNvPr>
          <p:cNvCxnSpPr>
            <a:cxnSpLocks/>
          </p:cNvCxnSpPr>
          <p:nvPr/>
        </p:nvCxnSpPr>
        <p:spPr>
          <a:xfrm>
            <a:off x="10275734" y="482885"/>
            <a:ext cx="1527194" cy="0"/>
          </a:xfrm>
          <a:prstGeom prst="line">
            <a:avLst/>
          </a:prstGeom>
          <a:ln w="254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E1BFFC1F-7A24-4CE6-81CA-D238C15F8155}"/>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artisticMarker/>
                    </a14:imgEffect>
                  </a14:imgLayer>
                </a14:imgProps>
              </a:ext>
            </a:extLst>
          </a:blip>
          <a:stretch>
            <a:fillRect/>
          </a:stretch>
        </p:blipFill>
        <p:spPr>
          <a:xfrm rot="21092318">
            <a:off x="5145055" y="97048"/>
            <a:ext cx="360040" cy="575740"/>
          </a:xfrm>
          <a:prstGeom prst="rect">
            <a:avLst/>
          </a:prstGeom>
        </p:spPr>
      </p:pic>
      <p:pic>
        <p:nvPicPr>
          <p:cNvPr id="14" name="図 13">
            <a:extLst>
              <a:ext uri="{FF2B5EF4-FFF2-40B4-BE49-F238E27FC236}">
                <a16:creationId xmlns:a16="http://schemas.microsoft.com/office/drawing/2014/main" id="{829D6616-D441-449D-B17F-64A49D0E4515}"/>
              </a:ext>
            </a:extLst>
          </p:cNvPr>
          <p:cNvPicPr>
            <a:picLocks noChangeAspect="1"/>
          </p:cNvPicPr>
          <p:nvPr/>
        </p:nvPicPr>
        <p:blipFill>
          <a:blip r:embed="rId5">
            <a:clrChange>
              <a:clrFrom>
                <a:srgbClr val="FFFFFF"/>
              </a:clrFrom>
              <a:clrTo>
                <a:srgbClr val="FFFFFF">
                  <a:alpha val="0"/>
                </a:srgbClr>
              </a:clrTo>
            </a:clrChange>
            <a:duotone>
              <a:prstClr val="black"/>
              <a:schemeClr val="accent5">
                <a:tint val="45000"/>
                <a:satMod val="400000"/>
              </a:scheme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11657384" y="199351"/>
            <a:ext cx="294817" cy="404052"/>
          </a:xfrm>
          <a:prstGeom prst="rect">
            <a:avLst/>
          </a:prstGeom>
        </p:spPr>
      </p:pic>
      <p:pic>
        <p:nvPicPr>
          <p:cNvPr id="15" name="図 14">
            <a:extLst>
              <a:ext uri="{FF2B5EF4-FFF2-40B4-BE49-F238E27FC236}">
                <a16:creationId xmlns:a16="http://schemas.microsoft.com/office/drawing/2014/main" id="{316B1169-6FF5-4113-B1CA-E7AD25942D11}"/>
              </a:ext>
            </a:extLst>
          </p:cNvPr>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artisticPhotocopy/>
                    </a14:imgEffect>
                  </a14:imgLayer>
                </a14:imgProps>
              </a:ext>
            </a:extLst>
          </a:blip>
          <a:stretch>
            <a:fillRect/>
          </a:stretch>
        </p:blipFill>
        <p:spPr>
          <a:xfrm rot="20700000">
            <a:off x="10028677" y="184537"/>
            <a:ext cx="294817" cy="404052"/>
          </a:xfrm>
          <a:prstGeom prst="rect">
            <a:avLst/>
          </a:prstGeom>
        </p:spPr>
      </p:pic>
      <p:sp>
        <p:nvSpPr>
          <p:cNvPr id="16" name="コンテンツ プレースホルダー 6">
            <a:extLst>
              <a:ext uri="{FF2B5EF4-FFF2-40B4-BE49-F238E27FC236}">
                <a16:creationId xmlns:a16="http://schemas.microsoft.com/office/drawing/2014/main" id="{51E1B899-3DE9-4A25-A915-B75265F023D5}"/>
              </a:ext>
            </a:extLst>
          </p:cNvPr>
          <p:cNvSpPr txBox="1">
            <a:spLocks/>
          </p:cNvSpPr>
          <p:nvPr/>
        </p:nvSpPr>
        <p:spPr>
          <a:xfrm>
            <a:off x="179515" y="1117835"/>
            <a:ext cx="3871320" cy="271632"/>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3-5</a:t>
            </a:r>
            <a:r>
              <a:rPr lang="ja-JP" altLang="en-US" sz="1600" dirty="0">
                <a:latin typeface="メイリオ" panose="020B0604030504040204" pitchFamily="50" charset="-128"/>
                <a:ea typeface="メイリオ" panose="020B0604030504040204" pitchFamily="50" charset="-128"/>
              </a:rPr>
              <a:t>　スタートダッシュ制御の振る舞い</a:t>
            </a:r>
            <a:endParaRPr lang="en-US" altLang="ja-JP" sz="1600" dirty="0">
              <a:latin typeface="メイリオ" panose="020B0604030504040204" pitchFamily="50" charset="-128"/>
              <a:ea typeface="メイリオ" panose="020B0604030504040204" pitchFamily="50" charset="-128"/>
            </a:endParaRPr>
          </a:p>
        </p:txBody>
      </p:sp>
      <p:sp>
        <p:nvSpPr>
          <p:cNvPr id="21" name="コンテンツ プレースホルダー 6">
            <a:extLst>
              <a:ext uri="{FF2B5EF4-FFF2-40B4-BE49-F238E27FC236}">
                <a16:creationId xmlns:a16="http://schemas.microsoft.com/office/drawing/2014/main" id="{E07A4135-176B-4313-A6F7-13F7269CD04C}"/>
              </a:ext>
            </a:extLst>
          </p:cNvPr>
          <p:cNvSpPr txBox="1">
            <a:spLocks/>
          </p:cNvSpPr>
          <p:nvPr/>
        </p:nvSpPr>
        <p:spPr>
          <a:xfrm>
            <a:off x="179515" y="4622722"/>
            <a:ext cx="6581325" cy="344797"/>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3-6</a:t>
            </a:r>
            <a:r>
              <a:rPr lang="ja-JP" altLang="en-US" sz="1600" dirty="0">
                <a:latin typeface="メイリオ" panose="020B0604030504040204" pitchFamily="50" charset="-128"/>
                <a:ea typeface="メイリオ" panose="020B0604030504040204" pitchFamily="50" charset="-128"/>
              </a:rPr>
              <a:t>　ライントレース制御の振る舞い</a:t>
            </a:r>
            <a:endParaRPr lang="en-US" altLang="ja-JP" sz="1600" u="sng"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E60C068B-B33C-4A59-88E0-C3BE2AACE2AD}"/>
              </a:ext>
            </a:extLst>
          </p:cNvPr>
          <p:cNvSpPr txBox="1"/>
          <p:nvPr/>
        </p:nvSpPr>
        <p:spPr>
          <a:xfrm>
            <a:off x="5200999" y="751745"/>
            <a:ext cx="7587207" cy="400110"/>
          </a:xfrm>
          <a:prstGeom prst="rect">
            <a:avLst/>
          </a:prstGeom>
          <a:noFill/>
        </p:spPr>
        <p:txBody>
          <a:bodyPr wrap="square" rtlCol="0">
            <a:spAutoFit/>
          </a:bodyPr>
          <a:lstStyle/>
          <a:p>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各クラスのインスタンス取得は必要な場合に行っている。コミュニケーション図ではインスタンス取得の記載を省略する</a:t>
            </a:r>
            <a:endParaRPr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カラーセンサー以外のドライバー層クラスの振る舞いは紙面の関係から省略する</a:t>
            </a:r>
            <a:endParaRPr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a:extLst>
              <a:ext uri="{FF2B5EF4-FFF2-40B4-BE49-F238E27FC236}">
                <a16:creationId xmlns:a16="http://schemas.microsoft.com/office/drawing/2014/main" id="{42A465B6-1E4F-45A5-B1A0-CD2DFFFB1783}"/>
              </a:ext>
            </a:extLst>
          </p:cNvPr>
          <p:cNvSpPr txBox="1"/>
          <p:nvPr/>
        </p:nvSpPr>
        <p:spPr>
          <a:xfrm>
            <a:off x="6610504" y="1229913"/>
            <a:ext cx="6120680" cy="1477328"/>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スタートダッシュ、ライントレースの</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振る舞い補足説明：</a:t>
            </a:r>
            <a:endPar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・制御タスクで実行される</a:t>
            </a:r>
            <a:endPar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・制御更新要求があった場合、キューから制御情報を取得し、スタートダッシュをするか、ライントレースをするかを判断する。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制御更新要求がない場合は、現在行っている制御を継続して行う。</a:t>
            </a:r>
            <a:endParaRPr lang="en-US" altLang="ja-JP" sz="1400" dirty="0">
              <a:latin typeface="メイリオ" panose="020B0604030504040204" pitchFamily="50" charset="-128"/>
              <a:ea typeface="メイリオ" panose="020B0604030504040204" pitchFamily="50" charset="-128"/>
            </a:endParaRPr>
          </a:p>
        </p:txBody>
      </p:sp>
      <p:sp>
        <p:nvSpPr>
          <p:cNvPr id="18" name="コンテンツ プレースホルダー 6">
            <a:extLst>
              <a:ext uri="{FF2B5EF4-FFF2-40B4-BE49-F238E27FC236}">
                <a16:creationId xmlns:a16="http://schemas.microsoft.com/office/drawing/2014/main" id="{273AFC0E-2644-4F82-A2DD-60D1B4F32C00}"/>
              </a:ext>
            </a:extLst>
          </p:cNvPr>
          <p:cNvSpPr txBox="1">
            <a:spLocks/>
          </p:cNvSpPr>
          <p:nvPr/>
        </p:nvSpPr>
        <p:spPr>
          <a:xfrm>
            <a:off x="11908536" y="494788"/>
            <a:ext cx="516996" cy="195291"/>
          </a:xfrm>
          <a:prstGeom prst="rect">
            <a:avLst/>
          </a:prstGeom>
          <a:solidFill>
            <a:srgbClr val="92D050"/>
          </a:solidFill>
          <a:ln>
            <a:solidFill>
              <a:srgbClr val="92D050"/>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i="1" dirty="0">
                <a:latin typeface="HG丸ｺﾞｼｯｸM-PRO" panose="020F0600000000000000" pitchFamily="50" charset="-128"/>
                <a:ea typeface="HG丸ｺﾞｼｯｸM-PRO" panose="020F0600000000000000" pitchFamily="50" charset="-128"/>
              </a:rPr>
              <a:t>4 / 5</a:t>
            </a:r>
          </a:p>
        </p:txBody>
      </p:sp>
      <p:sp>
        <p:nvSpPr>
          <p:cNvPr id="19" name="四角形: 角を丸くする 18">
            <a:extLst>
              <a:ext uri="{FF2B5EF4-FFF2-40B4-BE49-F238E27FC236}">
                <a16:creationId xmlns:a16="http://schemas.microsoft.com/office/drawing/2014/main" id="{D690F6EE-46A3-409D-AE90-B051EF64AC5E}"/>
              </a:ext>
            </a:extLst>
          </p:cNvPr>
          <p:cNvSpPr/>
          <p:nvPr/>
        </p:nvSpPr>
        <p:spPr>
          <a:xfrm>
            <a:off x="4018837" y="989873"/>
            <a:ext cx="324000" cy="288000"/>
          </a:xfrm>
          <a:prstGeom prst="roundRect">
            <a:avLst/>
          </a:prstGeom>
          <a:solidFill>
            <a:srgbClr val="00B0F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S</a:t>
            </a:r>
            <a:r>
              <a:rPr kumimoji="1" lang="en-US" altLang="ja-JP" sz="1200" i="1" spc="-150" dirty="0">
                <a:solidFill>
                  <a:schemeClr val="tx1"/>
                </a:solidFill>
                <a:latin typeface="メイリオ" panose="020B0604030504040204" pitchFamily="50" charset="-128"/>
                <a:ea typeface="メイリオ" panose="020B0604030504040204" pitchFamily="50" charset="-128"/>
              </a:rPr>
              <a:t>T</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20" name="四角形: 角を丸くする 19">
            <a:extLst>
              <a:ext uri="{FF2B5EF4-FFF2-40B4-BE49-F238E27FC236}">
                <a16:creationId xmlns:a16="http://schemas.microsoft.com/office/drawing/2014/main" id="{85B0C171-C0B4-4CEC-A16E-81BAA3397B50}"/>
              </a:ext>
            </a:extLst>
          </p:cNvPr>
          <p:cNvSpPr/>
          <p:nvPr/>
        </p:nvSpPr>
        <p:spPr>
          <a:xfrm>
            <a:off x="6463635" y="4478722"/>
            <a:ext cx="324000" cy="288000"/>
          </a:xfrm>
          <a:prstGeom prst="roundRect">
            <a:avLst/>
          </a:prstGeom>
          <a:solidFill>
            <a:srgbClr val="BF95DF"/>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メイリオ" panose="020B0604030504040204" pitchFamily="50" charset="-128"/>
                <a:ea typeface="メイリオ" panose="020B0604030504040204" pitchFamily="50" charset="-128"/>
              </a:rPr>
              <a:t>IPC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22" name="四角形: 角を丸くする 21">
            <a:extLst>
              <a:ext uri="{FF2B5EF4-FFF2-40B4-BE49-F238E27FC236}">
                <a16:creationId xmlns:a16="http://schemas.microsoft.com/office/drawing/2014/main" id="{D6B0942D-64D6-4A00-AEC6-6F47445F1E22}"/>
              </a:ext>
            </a:extLst>
          </p:cNvPr>
          <p:cNvSpPr/>
          <p:nvPr/>
        </p:nvSpPr>
        <p:spPr>
          <a:xfrm>
            <a:off x="6807034" y="4478722"/>
            <a:ext cx="324000" cy="288000"/>
          </a:xfrm>
          <a:prstGeom prst="roundRect">
            <a:avLst/>
          </a:prstGeom>
          <a:solidFill>
            <a:schemeClr val="bg1">
              <a:lumMod val="85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i="1" spc="-150" dirty="0">
                <a:solidFill>
                  <a:schemeClr val="tx1"/>
                </a:solidFill>
                <a:latin typeface="メイリオ" panose="020B0604030504040204" pitchFamily="50" charset="-128"/>
                <a:ea typeface="メイリオ" panose="020B0604030504040204" pitchFamily="50" charset="-128"/>
              </a:rPr>
              <a:t>LTC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23" name="四角形: 角を丸くする 22">
            <a:extLst>
              <a:ext uri="{FF2B5EF4-FFF2-40B4-BE49-F238E27FC236}">
                <a16:creationId xmlns:a16="http://schemas.microsoft.com/office/drawing/2014/main" id="{96FD5597-4A01-4C80-BDFF-7514CE908C89}"/>
              </a:ext>
            </a:extLst>
          </p:cNvPr>
          <p:cNvSpPr/>
          <p:nvPr/>
        </p:nvSpPr>
        <p:spPr>
          <a:xfrm>
            <a:off x="7177228" y="4478722"/>
            <a:ext cx="324000" cy="288000"/>
          </a:xfrm>
          <a:prstGeom prst="roundRect">
            <a:avLst/>
          </a:prstGeom>
          <a:solidFill>
            <a:schemeClr val="accent5">
              <a:lumMod val="60000"/>
              <a:lumOff val="40000"/>
            </a:schemeClr>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CPC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sp>
        <p:nvSpPr>
          <p:cNvPr id="24" name="四角形: 角を丸くする 23">
            <a:extLst>
              <a:ext uri="{FF2B5EF4-FFF2-40B4-BE49-F238E27FC236}">
                <a16:creationId xmlns:a16="http://schemas.microsoft.com/office/drawing/2014/main" id="{622C215B-ABF6-435A-A903-F3695B07B268}"/>
              </a:ext>
            </a:extLst>
          </p:cNvPr>
          <p:cNvSpPr/>
          <p:nvPr/>
        </p:nvSpPr>
        <p:spPr>
          <a:xfrm>
            <a:off x="7547422" y="4478545"/>
            <a:ext cx="324000" cy="288000"/>
          </a:xfrm>
          <a:prstGeom prst="roundRect">
            <a:avLst/>
          </a:prstGeom>
          <a:solidFill>
            <a:srgbClr val="92D050"/>
          </a:solidFill>
          <a:ln w="57150" cmpd="thinThick"/>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i="1" spc="-150" dirty="0">
                <a:solidFill>
                  <a:schemeClr val="tx1"/>
                </a:solidFill>
                <a:latin typeface="メイリオ" panose="020B0604030504040204" pitchFamily="50" charset="-128"/>
                <a:ea typeface="メイリオ" panose="020B0604030504040204" pitchFamily="50" charset="-128"/>
              </a:rPr>
              <a:t>SCC</a:t>
            </a:r>
            <a:endParaRPr kumimoji="1" lang="ja-JP" altLang="en-US" sz="1200" i="1" spc="-150" dirty="0">
              <a:solidFill>
                <a:schemeClr val="tx1"/>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B48D2D3D-052E-4F19-897C-52D77772383F}"/>
              </a:ext>
            </a:extLst>
          </p:cNvPr>
          <p:cNvPicPr>
            <a:picLocks noChangeAspect="1"/>
          </p:cNvPicPr>
          <p:nvPr/>
        </p:nvPicPr>
        <p:blipFill>
          <a:blip r:embed="rId7"/>
          <a:stretch>
            <a:fillRect/>
          </a:stretch>
        </p:blipFill>
        <p:spPr>
          <a:xfrm>
            <a:off x="784176" y="5056537"/>
            <a:ext cx="10514429" cy="4442267"/>
          </a:xfrm>
          <a:prstGeom prst="rect">
            <a:avLst/>
          </a:prstGeom>
        </p:spPr>
      </p:pic>
    </p:spTree>
    <p:extLst>
      <p:ext uri="{BB962C8B-B14F-4D97-AF65-F5344CB8AC3E}">
        <p14:creationId xmlns:p14="http://schemas.microsoft.com/office/powerpoint/2010/main" val="398927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4">
            <a:extLst>
              <a:ext uri="{FF2B5EF4-FFF2-40B4-BE49-F238E27FC236}">
                <a16:creationId xmlns:a16="http://schemas.microsoft.com/office/drawing/2014/main" id="{C9750072-B7E5-485B-8BD5-37C801D0CE34}"/>
              </a:ext>
            </a:extLst>
          </p:cNvPr>
          <p:cNvSpPr txBox="1">
            <a:spLocks/>
          </p:cNvSpPr>
          <p:nvPr/>
        </p:nvSpPr>
        <p:spPr>
          <a:xfrm>
            <a:off x="385912" y="79502"/>
            <a:ext cx="12063560" cy="623412"/>
          </a:xfrm>
          <a:prstGeom prst="rect">
            <a:avLst/>
          </a:prstGeom>
          <a:gradFill flip="none" rotWithShape="1">
            <a:gsLst>
              <a:gs pos="0">
                <a:srgbClr val="92D050"/>
              </a:gs>
              <a:gs pos="42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auto">
              <a:spcAft>
                <a:spcPts val="0"/>
              </a:spcAft>
            </a:pPr>
            <a:r>
              <a:rPr lang="ja-JP" altLang="en-US" sz="3600" dirty="0">
                <a:latin typeface="+mn-lt"/>
                <a:ea typeface="HG創英角ｺﾞｼｯｸUB" panose="020B0909000000000000" pitchFamily="49" charset="-128"/>
              </a:rPr>
              <a:t>４．工夫点</a:t>
            </a:r>
            <a:endParaRPr lang="en-US" altLang="ja-JP" sz="3600" dirty="0">
              <a:latin typeface="+mn-lt"/>
              <a:ea typeface="HG創英角ｺﾞｼｯｸUB" panose="020B0909000000000000" pitchFamily="49" charset="-128"/>
            </a:endParaRPr>
          </a:p>
        </p:txBody>
      </p:sp>
      <p:sp>
        <p:nvSpPr>
          <p:cNvPr id="5" name="フリーフォーム: 図形 4">
            <a:extLst>
              <a:ext uri="{FF2B5EF4-FFF2-40B4-BE49-F238E27FC236}">
                <a16:creationId xmlns:a16="http://schemas.microsoft.com/office/drawing/2014/main" id="{7542B48F-E5DC-4F54-B199-5CB238920779}"/>
              </a:ext>
            </a:extLst>
          </p:cNvPr>
          <p:cNvSpPr/>
          <p:nvPr/>
        </p:nvSpPr>
        <p:spPr>
          <a:xfrm>
            <a:off x="352128" y="79502"/>
            <a:ext cx="12169352" cy="623412"/>
          </a:xfrm>
          <a:custGeom>
            <a:avLst/>
            <a:gdLst>
              <a:gd name="connsiteX0" fmla="*/ 0 w 11785600"/>
              <a:gd name="connsiteY0" fmla="*/ 729324 h 729324"/>
              <a:gd name="connsiteX1" fmla="*/ 4343400 w 11785600"/>
              <a:gd name="connsiteY1" fmla="*/ 653124 h 729324"/>
              <a:gd name="connsiteX2" fmla="*/ 6451600 w 11785600"/>
              <a:gd name="connsiteY2" fmla="*/ 94324 h 729324"/>
              <a:gd name="connsiteX3" fmla="*/ 11785600 w 11785600"/>
              <a:gd name="connsiteY3" fmla="*/ 5424 h 729324"/>
            </a:gdLst>
            <a:ahLst/>
            <a:cxnLst>
              <a:cxn ang="0">
                <a:pos x="connsiteX0" y="connsiteY0"/>
              </a:cxn>
              <a:cxn ang="0">
                <a:pos x="connsiteX1" y="connsiteY1"/>
              </a:cxn>
              <a:cxn ang="0">
                <a:pos x="connsiteX2" y="connsiteY2"/>
              </a:cxn>
              <a:cxn ang="0">
                <a:pos x="connsiteX3" y="connsiteY3"/>
              </a:cxn>
            </a:cxnLst>
            <a:rect l="l" t="t" r="r" b="b"/>
            <a:pathLst>
              <a:path w="11785600" h="729324">
                <a:moveTo>
                  <a:pt x="0" y="729324"/>
                </a:moveTo>
                <a:lnTo>
                  <a:pt x="4343400" y="653124"/>
                </a:lnTo>
                <a:cubicBezTo>
                  <a:pt x="5418667" y="547291"/>
                  <a:pt x="5211234" y="202274"/>
                  <a:pt x="6451600" y="94324"/>
                </a:cubicBezTo>
                <a:cubicBezTo>
                  <a:pt x="7691966" y="-13626"/>
                  <a:pt x="9738783" y="-4101"/>
                  <a:pt x="11785600" y="5424"/>
                </a:cubicBezTo>
              </a:path>
            </a:pathLst>
          </a:custGeom>
          <a:noFill/>
          <a:ln w="63500" cmpd="tri">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1D8E88E-4EA0-40A6-8359-C1A92BC541FB}"/>
              </a:ext>
            </a:extLst>
          </p:cNvPr>
          <p:cNvSpPr txBox="1"/>
          <p:nvPr/>
        </p:nvSpPr>
        <p:spPr>
          <a:xfrm>
            <a:off x="10258197" y="115592"/>
            <a:ext cx="1495922" cy="400110"/>
          </a:xfrm>
          <a:prstGeom prst="rect">
            <a:avLst/>
          </a:prstGeom>
          <a:noFill/>
        </p:spPr>
        <p:txBody>
          <a:bodyPr wrap="none" rtlCol="0">
            <a:spAutoFit/>
          </a:bodyPr>
          <a:lstStyle/>
          <a:p>
            <a:r>
              <a:rPr kumimoji="1" lang="en-US" altLang="ja-JP" sz="2000" b="1" i="1" spc="600" dirty="0" err="1">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CyclES</a:t>
            </a:r>
            <a:endParaRPr kumimoji="1" lang="ja-JP" altLang="en-US" sz="2000" b="1" i="1" spc="600" dirty="0">
              <a:solidFill>
                <a:schemeClr val="bg2">
                  <a:lumMod val="10000"/>
                </a:schemeClr>
              </a:solidFill>
              <a:latin typeface="Tahoma" panose="020B0604030504040204" pitchFamily="34" charset="0"/>
              <a:cs typeface="Tahoma" panose="020B0604030504040204" pitchFamily="34" charset="0"/>
            </a:endParaRPr>
          </a:p>
        </p:txBody>
      </p:sp>
      <p:pic>
        <p:nvPicPr>
          <p:cNvPr id="8" name="図 7">
            <a:extLst>
              <a:ext uri="{FF2B5EF4-FFF2-40B4-BE49-F238E27FC236}">
                <a16:creationId xmlns:a16="http://schemas.microsoft.com/office/drawing/2014/main" id="{F759673B-53B4-4B62-BAE6-791EA31ED3AE}"/>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artisticMarker/>
                    </a14:imgEffect>
                  </a14:imgLayer>
                </a14:imgProps>
              </a:ext>
            </a:extLst>
          </a:blip>
          <a:stretch>
            <a:fillRect/>
          </a:stretch>
        </p:blipFill>
        <p:spPr>
          <a:xfrm rot="21092318">
            <a:off x="5424297" y="103338"/>
            <a:ext cx="360040" cy="575740"/>
          </a:xfrm>
          <a:prstGeom prst="rect">
            <a:avLst/>
          </a:prstGeom>
        </p:spPr>
      </p:pic>
      <p:pic>
        <p:nvPicPr>
          <p:cNvPr id="9" name="図 8">
            <a:extLst>
              <a:ext uri="{FF2B5EF4-FFF2-40B4-BE49-F238E27FC236}">
                <a16:creationId xmlns:a16="http://schemas.microsoft.com/office/drawing/2014/main" id="{ECB98B91-19D6-401F-B35B-E64425AF3B83}"/>
              </a:ext>
            </a:extLst>
          </p:cNvPr>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11657384" y="199351"/>
            <a:ext cx="294817" cy="404052"/>
          </a:xfrm>
          <a:prstGeom prst="rect">
            <a:avLst/>
          </a:prstGeom>
        </p:spPr>
      </p:pic>
      <p:pic>
        <p:nvPicPr>
          <p:cNvPr id="10" name="図 9">
            <a:extLst>
              <a:ext uri="{FF2B5EF4-FFF2-40B4-BE49-F238E27FC236}">
                <a16:creationId xmlns:a16="http://schemas.microsoft.com/office/drawing/2014/main" id="{AB009287-3365-4895-A42E-9C2D8FB1B971}"/>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artisticPhotocopy/>
                    </a14:imgEffect>
                  </a14:imgLayer>
                </a14:imgProps>
              </a:ext>
            </a:extLst>
          </a:blip>
          <a:stretch>
            <a:fillRect/>
          </a:stretch>
        </p:blipFill>
        <p:spPr>
          <a:xfrm rot="20700000">
            <a:off x="10028677" y="184537"/>
            <a:ext cx="294817" cy="404052"/>
          </a:xfrm>
          <a:prstGeom prst="rect">
            <a:avLst/>
          </a:prstGeom>
        </p:spPr>
      </p:pic>
      <p:sp>
        <p:nvSpPr>
          <p:cNvPr id="14" name="テキスト ボックス 13">
            <a:extLst>
              <a:ext uri="{FF2B5EF4-FFF2-40B4-BE49-F238E27FC236}">
                <a16:creationId xmlns:a16="http://schemas.microsoft.com/office/drawing/2014/main" id="{7762A526-D06A-438E-8EF6-C5CDCDB07237}"/>
              </a:ext>
            </a:extLst>
          </p:cNvPr>
          <p:cNvSpPr txBox="1"/>
          <p:nvPr/>
        </p:nvSpPr>
        <p:spPr>
          <a:xfrm>
            <a:off x="124341" y="8883252"/>
            <a:ext cx="6380068" cy="553998"/>
          </a:xfrm>
          <a:prstGeom prst="rect">
            <a:avLst/>
          </a:prstGeom>
          <a:noFill/>
        </p:spPr>
        <p:txBody>
          <a:bodyPr wrap="square" rtlCol="0">
            <a:spAutoFit/>
          </a:bodyPr>
          <a:lstStyle/>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① 時間ｔ０で</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RPR</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によ</a:t>
            </a: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り、所定の距離走行を認識（位置</a:t>
            </a:r>
            <a:r>
              <a:rPr kumimoji="1" lang="en-US" altLang="ja-JP" sz="1000" dirty="0">
                <a:latin typeface="メイリオ" panose="020B0604030504040204" pitchFamily="50" charset="-128"/>
                <a:ea typeface="メイリオ" panose="020B0604030504040204" pitchFamily="50" charset="-128"/>
                <a:cs typeface="メイリオ" panose="020B0604030504040204" pitchFamily="50" charset="-128"/>
              </a:rPr>
              <a:t>P2</a:t>
            </a: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② 区間</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の目標速度値と</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字曲線制御時間</a:t>
            </a:r>
            <a:r>
              <a:rPr lang="ja-JP" altLang="en-US" sz="1000" dirty="0" err="1">
                <a:latin typeface="メイリオ" panose="020B0604030504040204" pitchFamily="50" charset="-128"/>
                <a:ea typeface="メイリオ" panose="020B0604030504040204" pitchFamily="50" charset="-128"/>
                <a:cs typeface="メイリオ" panose="020B0604030504040204" pitchFamily="50" charset="-128"/>
              </a:rPr>
              <a:t>ｔ</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が </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CPC</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から</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SCC</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に設定される</a:t>
            </a:r>
            <a:endParaRPr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③ </a:t>
            </a:r>
            <a:r>
              <a:rPr kumimoji="1" lang="en-US" altLang="ja-JP" sz="1000" dirty="0">
                <a:latin typeface="メイリオ" panose="020B0604030504040204" pitchFamily="50" charset="-128"/>
                <a:ea typeface="メイリオ" panose="020B0604030504040204" pitchFamily="50" charset="-128"/>
                <a:cs typeface="メイリオ" panose="020B0604030504040204" pitchFamily="50" charset="-128"/>
              </a:rPr>
              <a:t>SCC</a:t>
            </a: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は周期的に演算を実行。</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指定制御時間で目標値となる</a:t>
            </a:r>
            <a:r>
              <a:rPr kumimoji="1" lang="en-US" altLang="ja-JP" sz="1000" dirty="0">
                <a:latin typeface="メイリオ" panose="020B0604030504040204" pitchFamily="50" charset="-128"/>
                <a:ea typeface="メイリオ" panose="020B0604030504040204" pitchFamily="50" charset="-128"/>
                <a:cs typeface="メイリオ" panose="020B0604030504040204" pitchFamily="50" charset="-128"/>
              </a:rPr>
              <a:t>S</a:t>
            </a: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字曲線の連続データを生成し、</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IPC</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へ与える。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a:extLst>
              <a:ext uri="{FF2B5EF4-FFF2-40B4-BE49-F238E27FC236}">
                <a16:creationId xmlns:a16="http://schemas.microsoft.com/office/drawing/2014/main" id="{BBBC9CC9-1FF1-4EE6-B873-E585C1D71A0C}"/>
              </a:ext>
            </a:extLst>
          </p:cNvPr>
          <p:cNvPicPr>
            <a:picLocks noChangeAspect="1"/>
          </p:cNvPicPr>
          <p:nvPr/>
        </p:nvPicPr>
        <p:blipFill>
          <a:blip r:embed="rId6"/>
          <a:stretch>
            <a:fillRect/>
          </a:stretch>
        </p:blipFill>
        <p:spPr>
          <a:xfrm>
            <a:off x="3227978" y="6573427"/>
            <a:ext cx="3276431" cy="2254956"/>
          </a:xfrm>
          <a:prstGeom prst="rect">
            <a:avLst/>
          </a:prstGeom>
        </p:spPr>
      </p:pic>
      <p:sp>
        <p:nvSpPr>
          <p:cNvPr id="18" name="テキスト ボックス 17">
            <a:extLst>
              <a:ext uri="{FF2B5EF4-FFF2-40B4-BE49-F238E27FC236}">
                <a16:creationId xmlns:a16="http://schemas.microsoft.com/office/drawing/2014/main" id="{66C06646-B4D3-4471-B071-7DEAD32F85E1}"/>
              </a:ext>
            </a:extLst>
          </p:cNvPr>
          <p:cNvSpPr txBox="1"/>
          <p:nvPr/>
        </p:nvSpPr>
        <p:spPr>
          <a:xfrm>
            <a:off x="264862" y="1632248"/>
            <a:ext cx="2400004" cy="25391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rPr>
              <a:t>走行制御システム構成を下図に示す。</a:t>
            </a:r>
          </a:p>
        </p:txBody>
      </p:sp>
      <p:sp>
        <p:nvSpPr>
          <p:cNvPr id="19" name="テキスト ボックス 18">
            <a:extLst>
              <a:ext uri="{FF2B5EF4-FFF2-40B4-BE49-F238E27FC236}">
                <a16:creationId xmlns:a16="http://schemas.microsoft.com/office/drawing/2014/main" id="{E619C2CF-0F40-43E9-9F23-2377AB9B13B4}"/>
              </a:ext>
            </a:extLst>
          </p:cNvPr>
          <p:cNvSpPr txBox="1"/>
          <p:nvPr/>
        </p:nvSpPr>
        <p:spPr>
          <a:xfrm>
            <a:off x="264862" y="3604684"/>
            <a:ext cx="5957197" cy="738664"/>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①</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RPR</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CPC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に区間</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を送る</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②区間ＩＤに応じて</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CPC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SCC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LTC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にあらかじめ設定されたパラメータを設定を行う</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③</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SCC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CPC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のパラメータ変更を受け、設定された制御時間</a:t>
            </a:r>
            <a:r>
              <a:rPr lang="en-US" altLang="ja-JP" sz="1050" dirty="0" err="1">
                <a:latin typeface="メイリオ" panose="020B0604030504040204" pitchFamily="50" charset="-128"/>
                <a:ea typeface="メイリオ" panose="020B0604030504040204" pitchFamily="50" charset="-128"/>
                <a:cs typeface="メイリオ" panose="020B0604030504040204" pitchFamily="50" charset="-128"/>
              </a:rPr>
              <a:t>tx</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で変化する速度指令値を出力</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④</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IPC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SCC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LTC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の指令値に応じて左右のモーター駆動制御を行う</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a:extLst>
              <a:ext uri="{FF2B5EF4-FFF2-40B4-BE49-F238E27FC236}">
                <a16:creationId xmlns:a16="http://schemas.microsoft.com/office/drawing/2014/main" id="{33E4886E-181B-4F7A-B2AC-CCAD5C73BEA8}"/>
              </a:ext>
            </a:extLst>
          </p:cNvPr>
          <p:cNvSpPr txBox="1"/>
          <p:nvPr/>
        </p:nvSpPr>
        <p:spPr>
          <a:xfrm>
            <a:off x="4858791" y="1234699"/>
            <a:ext cx="1498263" cy="738664"/>
          </a:xfrm>
          <a:prstGeom prst="rect">
            <a:avLst/>
          </a:prstGeom>
          <a:solidFill>
            <a:schemeClr val="bg1">
              <a:lumMod val="95000"/>
            </a:schemeClr>
          </a:solidFill>
        </p:spPr>
        <p:txBody>
          <a:bodyPr wrap="square" rtlCol="0">
            <a:spAutoFit/>
          </a:bodyPr>
          <a:lstStyle/>
          <a:p>
            <a:pPr algn="r"/>
            <a:r>
              <a:rPr lang="ja-JP" altLang="en-US" sz="700" dirty="0">
                <a:latin typeface="メイリオ" panose="020B0604030504040204" pitchFamily="50" charset="-128"/>
                <a:ea typeface="メイリオ" panose="020B0604030504040204" pitchFamily="50" charset="-128"/>
              </a:rPr>
              <a:t>略語の定義：</a:t>
            </a:r>
            <a:endParaRPr lang="en-US" altLang="ja-JP" sz="700" dirty="0">
              <a:latin typeface="メイリオ" panose="020B0604030504040204" pitchFamily="50" charset="-128"/>
              <a:ea typeface="メイリオ" panose="020B0604030504040204" pitchFamily="50" charset="-128"/>
            </a:endParaRPr>
          </a:p>
          <a:p>
            <a:pPr algn="r"/>
            <a:r>
              <a:rPr lang="ja-JP" altLang="en-US" sz="700" dirty="0">
                <a:latin typeface="メイリオ" panose="020B0604030504040204" pitchFamily="50" charset="-128"/>
                <a:ea typeface="メイリオ" panose="020B0604030504040204" pitchFamily="50" charset="-128"/>
              </a:rPr>
              <a:t>走行距離監視＝</a:t>
            </a:r>
            <a:r>
              <a:rPr lang="en-US" altLang="ja-JP" sz="700" dirty="0">
                <a:latin typeface="メイリオ" panose="020B0604030504040204" pitchFamily="50" charset="-128"/>
                <a:ea typeface="メイリオ" panose="020B0604030504040204" pitchFamily="50" charset="-128"/>
              </a:rPr>
              <a:t>RPR</a:t>
            </a:r>
          </a:p>
          <a:p>
            <a:pPr algn="r"/>
            <a:r>
              <a:rPr lang="ja-JP" altLang="en-US" sz="700" dirty="0">
                <a:latin typeface="メイリオ" panose="020B0604030504040204" pitchFamily="50" charset="-128"/>
                <a:ea typeface="メイリオ" panose="020B0604030504040204" pitchFamily="50" charset="-128"/>
              </a:rPr>
              <a:t>制御パラメータ変更部＝</a:t>
            </a:r>
            <a:r>
              <a:rPr lang="en-US" altLang="ja-JP" sz="700" dirty="0">
                <a:latin typeface="メイリオ" panose="020B0604030504040204" pitchFamily="50" charset="-128"/>
                <a:ea typeface="メイリオ" panose="020B0604030504040204" pitchFamily="50" charset="-128"/>
              </a:rPr>
              <a:t>CPC</a:t>
            </a:r>
          </a:p>
          <a:p>
            <a:pPr algn="r"/>
            <a:r>
              <a:rPr lang="en-US" altLang="ja-JP" sz="700" dirty="0">
                <a:latin typeface="メイリオ" panose="020B0604030504040204" pitchFamily="50" charset="-128"/>
                <a:ea typeface="メイリオ" panose="020B0604030504040204" pitchFamily="50" charset="-128"/>
              </a:rPr>
              <a:t>S</a:t>
            </a:r>
            <a:r>
              <a:rPr lang="ja-JP" altLang="en-US" sz="700" dirty="0">
                <a:latin typeface="メイリオ" panose="020B0604030504040204" pitchFamily="50" charset="-128"/>
                <a:ea typeface="メイリオ" panose="020B0604030504040204" pitchFamily="50" charset="-128"/>
              </a:rPr>
              <a:t>字曲線速度制御部＝</a:t>
            </a:r>
            <a:r>
              <a:rPr lang="en-US" altLang="ja-JP" sz="700" dirty="0">
                <a:latin typeface="メイリオ" panose="020B0604030504040204" pitchFamily="50" charset="-128"/>
                <a:ea typeface="メイリオ" panose="020B0604030504040204" pitchFamily="50" charset="-128"/>
              </a:rPr>
              <a:t>SCC</a:t>
            </a:r>
          </a:p>
          <a:p>
            <a:pPr algn="r"/>
            <a:r>
              <a:rPr lang="ja-JP" altLang="en-US" sz="700" dirty="0">
                <a:latin typeface="メイリオ" panose="020B0604030504040204" pitchFamily="50" charset="-128"/>
                <a:ea typeface="メイリオ" panose="020B0604030504040204" pitchFamily="50" charset="-128"/>
              </a:rPr>
              <a:t>ライントレース制御＝</a:t>
            </a:r>
            <a:r>
              <a:rPr lang="en-US" altLang="ja-JP" sz="700" dirty="0">
                <a:latin typeface="メイリオ" panose="020B0604030504040204" pitchFamily="50" charset="-128"/>
                <a:ea typeface="メイリオ" panose="020B0604030504040204" pitchFamily="50" charset="-128"/>
              </a:rPr>
              <a:t>LTC</a:t>
            </a:r>
          </a:p>
          <a:p>
            <a:pPr algn="r"/>
            <a:r>
              <a:rPr lang="ja-JP" altLang="en-US" sz="700" dirty="0">
                <a:latin typeface="メイリオ" panose="020B0604030504040204" pitchFamily="50" charset="-128"/>
                <a:ea typeface="メイリオ" panose="020B0604030504040204" pitchFamily="50" charset="-128"/>
              </a:rPr>
              <a:t>倒立振子制御部＝</a:t>
            </a:r>
            <a:r>
              <a:rPr lang="en-US" altLang="ja-JP" sz="700" dirty="0">
                <a:latin typeface="メイリオ" panose="020B0604030504040204" pitchFamily="50" charset="-128"/>
                <a:ea typeface="メイリオ" panose="020B0604030504040204" pitchFamily="50" charset="-128"/>
              </a:rPr>
              <a:t>IPC</a:t>
            </a:r>
          </a:p>
        </p:txBody>
      </p:sp>
      <p:sp>
        <p:nvSpPr>
          <p:cNvPr id="22" name="テキスト ボックス 21">
            <a:extLst>
              <a:ext uri="{FF2B5EF4-FFF2-40B4-BE49-F238E27FC236}">
                <a16:creationId xmlns:a16="http://schemas.microsoft.com/office/drawing/2014/main" id="{4A4A945F-AE34-44C6-835F-EE7C6C3D4B27}"/>
              </a:ext>
            </a:extLst>
          </p:cNvPr>
          <p:cNvSpPr txBox="1"/>
          <p:nvPr/>
        </p:nvSpPr>
        <p:spPr>
          <a:xfrm>
            <a:off x="141192" y="6687406"/>
            <a:ext cx="3046380" cy="1107996"/>
          </a:xfrm>
          <a:prstGeom prst="rect">
            <a:avLst/>
          </a:prstGeom>
          <a:noFill/>
        </p:spPr>
        <p:txBody>
          <a:bodyPr wrap="square" rtlCol="0">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字曲線制御の動作を右図に示す</a:t>
            </a:r>
            <a:r>
              <a:rPr kumimoji="1" lang="ja-JP" altLang="en-US" sz="11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L</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コースのスタート後</a:t>
            </a: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直線区間から最初のカーブで</a:t>
            </a: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SCC</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による速度制御の様子を表している。</a:t>
            </a: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6" name="テキスト ボックス 165">
            <a:extLst>
              <a:ext uri="{FF2B5EF4-FFF2-40B4-BE49-F238E27FC236}">
                <a16:creationId xmlns:a16="http://schemas.microsoft.com/office/drawing/2014/main" id="{184F3145-873C-4EA0-B3E9-F72D02383CEE}"/>
              </a:ext>
            </a:extLst>
          </p:cNvPr>
          <p:cNvSpPr txBox="1"/>
          <p:nvPr/>
        </p:nvSpPr>
        <p:spPr>
          <a:xfrm>
            <a:off x="208112" y="5304656"/>
            <a:ext cx="6380067" cy="1200329"/>
          </a:xfrm>
          <a:prstGeom prst="rect">
            <a:avLst/>
          </a:prstGeom>
          <a:noFill/>
        </p:spPr>
        <p:txBody>
          <a:bodyPr wrap="square" rtlCol="0">
            <a:spAutoFit/>
          </a:bodyPr>
          <a:lstStyle/>
          <a:p>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パラメータ変更時、演算部は</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カーブ生成部に対して</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以下の動作を行う</a:t>
            </a:r>
            <a:b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b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① 現在速度値と目標値</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SV</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から出力値ゲインを設定</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② 制御時間から時間ゲインを設定</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③ 現在値を初期値に設定</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カーブ生成部は定時間隔で演算実行し、</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字カーブデータ・経過時間・設定パラメータから速度目標値を決定する。</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テキスト ボックス 166">
            <a:extLst>
              <a:ext uri="{FF2B5EF4-FFF2-40B4-BE49-F238E27FC236}">
                <a16:creationId xmlns:a16="http://schemas.microsoft.com/office/drawing/2014/main" id="{17C9B6C0-1A72-4DA6-AE10-BC641F64324D}"/>
              </a:ext>
            </a:extLst>
          </p:cNvPr>
          <p:cNvSpPr txBox="1"/>
          <p:nvPr/>
        </p:nvSpPr>
        <p:spPr>
          <a:xfrm>
            <a:off x="218843" y="4499420"/>
            <a:ext cx="2968729" cy="1154162"/>
          </a:xfrm>
          <a:prstGeom prst="rect">
            <a:avLst/>
          </a:prstGeom>
          <a:noFill/>
        </p:spPr>
        <p:txBody>
          <a:bodyPr wrap="square" rtlCol="0">
            <a:spAutoFit/>
          </a:bodyPr>
          <a:lstStyle/>
          <a:p>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字曲線速度制御部</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SCC</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の構成を右</a:t>
            </a:r>
            <a:r>
              <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rPr>
              <a:t>図に示す。</a:t>
            </a:r>
            <a:endParaRPr kumimoji="1"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SSC</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は係数演算部と</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カーブ生成部を有する。</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カーブ生成部は、</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字カーブを再現するデータテーブルを有する。</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コンテンツ プレースホルダー 6">
            <a:extLst>
              <a:ext uri="{FF2B5EF4-FFF2-40B4-BE49-F238E27FC236}">
                <a16:creationId xmlns:a16="http://schemas.microsoft.com/office/drawing/2014/main" id="{4ECCF3C3-237A-4C84-8144-49941008273E}"/>
              </a:ext>
            </a:extLst>
          </p:cNvPr>
          <p:cNvSpPr txBox="1">
            <a:spLocks/>
          </p:cNvSpPr>
          <p:nvPr/>
        </p:nvSpPr>
        <p:spPr>
          <a:xfrm>
            <a:off x="136104" y="1042014"/>
            <a:ext cx="2968901" cy="288032"/>
          </a:xfrm>
          <a:prstGeom prst="rect">
            <a:avLst/>
          </a:prstGeom>
          <a:solidFill>
            <a:schemeClr val="accent5">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600" dirty="0">
                <a:latin typeface="メイリオ" panose="020B0604030504040204" pitchFamily="50" charset="-128"/>
                <a:ea typeface="メイリオ" panose="020B0604030504040204" pitchFamily="50" charset="-128"/>
              </a:rPr>
              <a:t>4-1</a:t>
            </a: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S</a:t>
            </a:r>
            <a:r>
              <a:rPr lang="ja-JP" altLang="en-US" sz="1600" dirty="0">
                <a:latin typeface="メイリオ" panose="020B0604030504040204" pitchFamily="50" charset="-128"/>
                <a:ea typeface="メイリオ" panose="020B0604030504040204" pitchFamily="50" charset="-128"/>
              </a:rPr>
              <a:t>字曲線速度制御の実装</a:t>
            </a:r>
            <a:endParaRPr lang="en-US" altLang="ja-JP" sz="1600" dirty="0">
              <a:latin typeface="メイリオ" panose="020B0604030504040204" pitchFamily="50" charset="-128"/>
              <a:ea typeface="メイリオ" panose="020B0604030504040204" pitchFamily="50" charset="-128"/>
            </a:endParaRPr>
          </a:p>
          <a:p>
            <a:pPr marL="0" indent="0" fontAlgn="auto">
              <a:spcAft>
                <a:spcPts val="0"/>
              </a:spcAft>
              <a:buNone/>
            </a:pPr>
            <a:endParaRPr lang="en-US" altLang="ja-JP" sz="1600" dirty="0">
              <a:latin typeface="メイリオ" panose="020B0604030504040204" pitchFamily="50" charset="-128"/>
              <a:ea typeface="メイリオ" panose="020B0604030504040204" pitchFamily="50" charset="-128"/>
            </a:endParaRPr>
          </a:p>
        </p:txBody>
      </p:sp>
      <p:cxnSp>
        <p:nvCxnSpPr>
          <p:cNvPr id="83" name="直線コネクタ 82">
            <a:extLst>
              <a:ext uri="{FF2B5EF4-FFF2-40B4-BE49-F238E27FC236}">
                <a16:creationId xmlns:a16="http://schemas.microsoft.com/office/drawing/2014/main" id="{DD13894D-99E6-4383-A956-F41FCD13E096}"/>
              </a:ext>
            </a:extLst>
          </p:cNvPr>
          <p:cNvCxnSpPr>
            <a:cxnSpLocks/>
          </p:cNvCxnSpPr>
          <p:nvPr/>
        </p:nvCxnSpPr>
        <p:spPr>
          <a:xfrm>
            <a:off x="6544816" y="767582"/>
            <a:ext cx="0" cy="8680289"/>
          </a:xfrm>
          <a:prstGeom prst="line">
            <a:avLst/>
          </a:prstGeom>
          <a:ln w="19050" cmpd="tri">
            <a:solidFill>
              <a:srgbClr val="7030A0"/>
            </a:solidFill>
          </a:ln>
        </p:spPr>
        <p:style>
          <a:lnRef idx="1">
            <a:schemeClr val="dk1"/>
          </a:lnRef>
          <a:fillRef idx="0">
            <a:schemeClr val="dk1"/>
          </a:fillRef>
          <a:effectRef idx="0">
            <a:schemeClr val="dk1"/>
          </a:effectRef>
          <a:fontRef idx="minor">
            <a:schemeClr val="tx1"/>
          </a:fontRef>
        </p:style>
      </p:cxnSp>
      <p:pic>
        <p:nvPicPr>
          <p:cNvPr id="84" name="図 83">
            <a:extLst>
              <a:ext uri="{FF2B5EF4-FFF2-40B4-BE49-F238E27FC236}">
                <a16:creationId xmlns:a16="http://schemas.microsoft.com/office/drawing/2014/main" id="{76BCED0A-7EFE-4F03-AB1B-7095E9851DA3}"/>
              </a:ext>
            </a:extLst>
          </p:cNvPr>
          <p:cNvPicPr>
            <a:picLocks noChangeAspect="1"/>
          </p:cNvPicPr>
          <p:nvPr/>
        </p:nvPicPr>
        <p:blipFill>
          <a:blip r:embed="rId7"/>
          <a:stretch>
            <a:fillRect/>
          </a:stretch>
        </p:blipFill>
        <p:spPr>
          <a:xfrm>
            <a:off x="850033" y="2089416"/>
            <a:ext cx="5149397" cy="1288371"/>
          </a:xfrm>
          <a:prstGeom prst="rect">
            <a:avLst/>
          </a:prstGeom>
        </p:spPr>
      </p:pic>
      <p:pic>
        <p:nvPicPr>
          <p:cNvPr id="86" name="図 85">
            <a:extLst>
              <a:ext uri="{FF2B5EF4-FFF2-40B4-BE49-F238E27FC236}">
                <a16:creationId xmlns:a16="http://schemas.microsoft.com/office/drawing/2014/main" id="{F31350BF-0BEB-4524-B99E-BBA3E9082178}"/>
              </a:ext>
            </a:extLst>
          </p:cNvPr>
          <p:cNvPicPr>
            <a:picLocks noChangeAspect="1"/>
          </p:cNvPicPr>
          <p:nvPr/>
        </p:nvPicPr>
        <p:blipFill>
          <a:blip r:embed="rId8"/>
          <a:stretch>
            <a:fillRect/>
          </a:stretch>
        </p:blipFill>
        <p:spPr>
          <a:xfrm>
            <a:off x="6692863" y="1856379"/>
            <a:ext cx="5912653" cy="1551411"/>
          </a:xfrm>
          <a:prstGeom prst="rect">
            <a:avLst/>
          </a:prstGeom>
        </p:spPr>
      </p:pic>
      <p:sp>
        <p:nvSpPr>
          <p:cNvPr id="90" name="テキスト ボックス 89">
            <a:extLst>
              <a:ext uri="{FF2B5EF4-FFF2-40B4-BE49-F238E27FC236}">
                <a16:creationId xmlns:a16="http://schemas.microsoft.com/office/drawing/2014/main" id="{979F8A02-15F6-476F-9DA9-21AF65482BA8}"/>
              </a:ext>
            </a:extLst>
          </p:cNvPr>
          <p:cNvSpPr txBox="1"/>
          <p:nvPr/>
        </p:nvSpPr>
        <p:spPr>
          <a:xfrm>
            <a:off x="8872480" y="1678576"/>
            <a:ext cx="1781306" cy="230832"/>
          </a:xfrm>
          <a:prstGeom prst="rect">
            <a:avLst/>
          </a:prstGeom>
          <a:noFill/>
        </p:spPr>
        <p:txBody>
          <a:bodyPr wrap="square" rtlCol="0">
            <a:spAutoFit/>
          </a:bodyPr>
          <a:lstStyle/>
          <a:p>
            <a:r>
              <a:rPr kumimoji="1" lang="ja-JP" altLang="en-US" sz="900" u="sng" dirty="0">
                <a:latin typeface="メイリオ" panose="020B0604030504040204" pitchFamily="50" charset="-128"/>
                <a:ea typeface="メイリオ" panose="020B0604030504040204" pitchFamily="50" charset="-128"/>
                <a:cs typeface="メイリオ" panose="020B0604030504040204" pitchFamily="50" charset="-128"/>
              </a:rPr>
              <a:t>制御パラメータ変更設定表</a:t>
            </a:r>
          </a:p>
        </p:txBody>
      </p:sp>
      <p:sp>
        <p:nvSpPr>
          <p:cNvPr id="92" name="コンテンツ プレースホルダー 6">
            <a:extLst>
              <a:ext uri="{FF2B5EF4-FFF2-40B4-BE49-F238E27FC236}">
                <a16:creationId xmlns:a16="http://schemas.microsoft.com/office/drawing/2014/main" id="{5A3DA137-68D1-4405-9BD4-DAFC3F28A15E}"/>
              </a:ext>
            </a:extLst>
          </p:cNvPr>
          <p:cNvSpPr txBox="1">
            <a:spLocks/>
          </p:cNvSpPr>
          <p:nvPr/>
        </p:nvSpPr>
        <p:spPr>
          <a:xfrm>
            <a:off x="6732577" y="5624589"/>
            <a:ext cx="2364228" cy="288032"/>
          </a:xfrm>
          <a:prstGeom prst="rect">
            <a:avLst/>
          </a:prstGeom>
          <a:solidFill>
            <a:schemeClr val="accent5">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600" dirty="0">
                <a:latin typeface="メイリオ" panose="020B0604030504040204" pitchFamily="50" charset="-128"/>
                <a:ea typeface="メイリオ" panose="020B0604030504040204" pitchFamily="50" charset="-128"/>
              </a:rPr>
              <a:t>4-2</a:t>
            </a:r>
            <a:r>
              <a:rPr lang="ja-JP" altLang="en-US" sz="1600" dirty="0">
                <a:latin typeface="メイリオ" panose="020B0604030504040204" pitchFamily="50" charset="-128"/>
                <a:ea typeface="メイリオ" panose="020B0604030504040204" pitchFamily="50" charset="-128"/>
              </a:rPr>
              <a:t>　開発マネジメント</a:t>
            </a:r>
            <a:endParaRPr lang="en-US" altLang="ja-JP" sz="1600" dirty="0">
              <a:latin typeface="メイリオ" panose="020B0604030504040204" pitchFamily="50" charset="-128"/>
              <a:ea typeface="メイリオ" panose="020B0604030504040204" pitchFamily="50" charset="-128"/>
            </a:endParaRPr>
          </a:p>
          <a:p>
            <a:pPr marL="0" indent="0" fontAlgn="auto">
              <a:spcAft>
                <a:spcPts val="0"/>
              </a:spcAft>
              <a:buNone/>
            </a:pPr>
            <a:endParaRPr lang="en-US" altLang="ja-JP" sz="1600" dirty="0">
              <a:latin typeface="メイリオ" panose="020B0604030504040204" pitchFamily="50" charset="-128"/>
              <a:ea typeface="メイリオ" panose="020B0604030504040204" pitchFamily="50" charset="-128"/>
            </a:endParaRPr>
          </a:p>
        </p:txBody>
      </p:sp>
      <p:sp>
        <p:nvSpPr>
          <p:cNvPr id="93" name="テキスト ボックス 92">
            <a:extLst>
              <a:ext uri="{FF2B5EF4-FFF2-40B4-BE49-F238E27FC236}">
                <a16:creationId xmlns:a16="http://schemas.microsoft.com/office/drawing/2014/main" id="{AED7F593-A98D-4A5C-AD24-CE310082C58F}"/>
              </a:ext>
            </a:extLst>
          </p:cNvPr>
          <p:cNvSpPr txBox="1"/>
          <p:nvPr/>
        </p:nvSpPr>
        <p:spPr>
          <a:xfrm>
            <a:off x="6732577" y="6226915"/>
            <a:ext cx="5839697" cy="415498"/>
          </a:xfrm>
          <a:prstGeom prst="rect">
            <a:avLst/>
          </a:prstGeom>
          <a:noFill/>
        </p:spPr>
        <p:txBody>
          <a:bodyPr wrap="square" rtlCol="0">
            <a:spAutoFit/>
          </a:bodyPr>
          <a:lstStyle/>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勤務先</a:t>
            </a: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の異なるメンバーとの共同作業を管理するツールに</a:t>
            </a:r>
            <a:endParaRPr kumimoji="1"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Ｓｌａｃｋ、　Ｔｒｅｌｌｏ、　Ｂｉｔｂｕｃｋｅｔを使用した</a:t>
            </a:r>
          </a:p>
        </p:txBody>
      </p:sp>
      <p:sp>
        <p:nvSpPr>
          <p:cNvPr id="95" name="テキスト ボックス 94">
            <a:extLst>
              <a:ext uri="{FF2B5EF4-FFF2-40B4-BE49-F238E27FC236}">
                <a16:creationId xmlns:a16="http://schemas.microsoft.com/office/drawing/2014/main" id="{BD16ED17-EC6C-467C-841F-EA3FE8B12F9F}"/>
              </a:ext>
            </a:extLst>
          </p:cNvPr>
          <p:cNvSpPr txBox="1"/>
          <p:nvPr/>
        </p:nvSpPr>
        <p:spPr>
          <a:xfrm>
            <a:off x="6758672" y="8787484"/>
            <a:ext cx="5839697"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ＴｒｅｌｌｏおよびＢｉｔｂｕｃｋｅｔでの状況がＳｌａｃｋに反映されるようにすることで、</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ソースコード・データなど</a:t>
            </a:r>
            <a:r>
              <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rPr>
              <a:t>情報共有、進捗管理を行った。その結果、開発の効率が上がった</a:t>
            </a:r>
          </a:p>
        </p:txBody>
      </p:sp>
      <p:pic>
        <p:nvPicPr>
          <p:cNvPr id="12" name="図 11">
            <a:extLst>
              <a:ext uri="{FF2B5EF4-FFF2-40B4-BE49-F238E27FC236}">
                <a16:creationId xmlns:a16="http://schemas.microsoft.com/office/drawing/2014/main" id="{DB88F8A1-C24E-4239-850C-16F467101A7E}"/>
              </a:ext>
            </a:extLst>
          </p:cNvPr>
          <p:cNvPicPr>
            <a:picLocks noChangeAspect="1"/>
          </p:cNvPicPr>
          <p:nvPr/>
        </p:nvPicPr>
        <p:blipFill>
          <a:blip r:embed="rId9"/>
          <a:stretch>
            <a:fillRect/>
          </a:stretch>
        </p:blipFill>
        <p:spPr>
          <a:xfrm>
            <a:off x="9765098" y="6659577"/>
            <a:ext cx="1801137" cy="1237367"/>
          </a:xfrm>
          <a:prstGeom prst="rect">
            <a:avLst/>
          </a:prstGeom>
        </p:spPr>
      </p:pic>
      <p:pic>
        <p:nvPicPr>
          <p:cNvPr id="13" name="図 12">
            <a:extLst>
              <a:ext uri="{FF2B5EF4-FFF2-40B4-BE49-F238E27FC236}">
                <a16:creationId xmlns:a16="http://schemas.microsoft.com/office/drawing/2014/main" id="{312F2C97-749B-47C2-BE8D-B870CA233E11}"/>
              </a:ext>
            </a:extLst>
          </p:cNvPr>
          <p:cNvPicPr>
            <a:picLocks noChangeAspect="1"/>
          </p:cNvPicPr>
          <p:nvPr/>
        </p:nvPicPr>
        <p:blipFill>
          <a:blip r:embed="rId10"/>
          <a:stretch>
            <a:fillRect/>
          </a:stretch>
        </p:blipFill>
        <p:spPr>
          <a:xfrm>
            <a:off x="7381678" y="6650753"/>
            <a:ext cx="1567297" cy="1246192"/>
          </a:xfrm>
          <a:prstGeom prst="rect">
            <a:avLst/>
          </a:prstGeom>
        </p:spPr>
      </p:pic>
      <p:cxnSp>
        <p:nvCxnSpPr>
          <p:cNvPr id="23" name="直線矢印コネクタ 22">
            <a:extLst>
              <a:ext uri="{FF2B5EF4-FFF2-40B4-BE49-F238E27FC236}">
                <a16:creationId xmlns:a16="http://schemas.microsoft.com/office/drawing/2014/main" id="{DAF3FD30-2E42-4F10-97B8-4BAB8C24A450}"/>
              </a:ext>
            </a:extLst>
          </p:cNvPr>
          <p:cNvCxnSpPr>
            <a:cxnSpLocks/>
            <a:stCxn id="107" idx="3"/>
            <a:endCxn id="105" idx="1"/>
          </p:cNvCxnSpPr>
          <p:nvPr/>
        </p:nvCxnSpPr>
        <p:spPr>
          <a:xfrm>
            <a:off x="8929446" y="7294617"/>
            <a:ext cx="108959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四角形: 角を丸くする 30">
            <a:extLst>
              <a:ext uri="{FF2B5EF4-FFF2-40B4-BE49-F238E27FC236}">
                <a16:creationId xmlns:a16="http://schemas.microsoft.com/office/drawing/2014/main" id="{F3DD321B-39E8-4A58-A682-C706D5B6F50F}"/>
              </a:ext>
            </a:extLst>
          </p:cNvPr>
          <p:cNvSpPr/>
          <p:nvPr/>
        </p:nvSpPr>
        <p:spPr>
          <a:xfrm>
            <a:off x="9763133" y="8104529"/>
            <a:ext cx="1801133" cy="504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Bitbucket</a:t>
            </a:r>
            <a:endParaRPr kumimoji="1" lang="ja-JP" altLang="en-US" dirty="0">
              <a:latin typeface="メイリオ" panose="020B0604030504040204" pitchFamily="50" charset="-128"/>
              <a:ea typeface="メイリオ" panose="020B0604030504040204" pitchFamily="50" charset="-128"/>
            </a:endParaRPr>
          </a:p>
        </p:txBody>
      </p:sp>
      <p:cxnSp>
        <p:nvCxnSpPr>
          <p:cNvPr id="33" name="コネクタ: カギ線 32">
            <a:extLst>
              <a:ext uri="{FF2B5EF4-FFF2-40B4-BE49-F238E27FC236}">
                <a16:creationId xmlns:a16="http://schemas.microsoft.com/office/drawing/2014/main" id="{B7B10718-A482-40BE-97AC-90DC411CD934}"/>
              </a:ext>
            </a:extLst>
          </p:cNvPr>
          <p:cNvCxnSpPr>
            <a:cxnSpLocks/>
            <a:stCxn id="31" idx="1"/>
            <a:endCxn id="107" idx="2"/>
          </p:cNvCxnSpPr>
          <p:nvPr/>
        </p:nvCxnSpPr>
        <p:spPr>
          <a:xfrm rot="10800000">
            <a:off x="8230843" y="7547110"/>
            <a:ext cx="1532290" cy="809912"/>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四角形: 角を丸くする 104">
            <a:extLst>
              <a:ext uri="{FF2B5EF4-FFF2-40B4-BE49-F238E27FC236}">
                <a16:creationId xmlns:a16="http://schemas.microsoft.com/office/drawing/2014/main" id="{C9CE5C0E-280B-4E00-8AEB-E3DD00B56106}"/>
              </a:ext>
            </a:extLst>
          </p:cNvPr>
          <p:cNvSpPr/>
          <p:nvPr/>
        </p:nvSpPr>
        <p:spPr>
          <a:xfrm>
            <a:off x="10019036" y="7042124"/>
            <a:ext cx="1397206" cy="504986"/>
          </a:xfrm>
          <a:prstGeom prst="roundRect">
            <a:avLst/>
          </a:prstGeom>
          <a:solidFill>
            <a:srgbClr val="C55A11">
              <a:alpha val="8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Trello</a:t>
            </a:r>
            <a:endParaRPr kumimoji="1" lang="ja-JP" altLang="en-US" dirty="0">
              <a:latin typeface="メイリオ" panose="020B0604030504040204" pitchFamily="50" charset="-128"/>
              <a:ea typeface="メイリオ" panose="020B0604030504040204" pitchFamily="50" charset="-128"/>
            </a:endParaRPr>
          </a:p>
        </p:txBody>
      </p:sp>
      <p:sp>
        <p:nvSpPr>
          <p:cNvPr id="107" name="四角形: 角を丸くする 106">
            <a:extLst>
              <a:ext uri="{FF2B5EF4-FFF2-40B4-BE49-F238E27FC236}">
                <a16:creationId xmlns:a16="http://schemas.microsoft.com/office/drawing/2014/main" id="{9510C4B1-764D-4A53-8CF0-AFF8B8B704E6}"/>
              </a:ext>
            </a:extLst>
          </p:cNvPr>
          <p:cNvSpPr/>
          <p:nvPr/>
        </p:nvSpPr>
        <p:spPr>
          <a:xfrm>
            <a:off x="7532240" y="7042124"/>
            <a:ext cx="1397206" cy="504986"/>
          </a:xfrm>
          <a:prstGeom prst="roundRect">
            <a:avLst/>
          </a:prstGeom>
          <a:solidFill>
            <a:schemeClr val="accent6">
              <a:lumMod val="75000"/>
              <a:alpha val="8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Slack</a:t>
            </a:r>
            <a:endParaRPr kumimoji="1" lang="ja-JP" altLang="en-US" dirty="0">
              <a:latin typeface="メイリオ" panose="020B0604030504040204" pitchFamily="50" charset="-128"/>
              <a:ea typeface="メイリオ" panose="020B0604030504040204" pitchFamily="50" charset="-128"/>
            </a:endParaRPr>
          </a:p>
        </p:txBody>
      </p:sp>
      <p:sp>
        <p:nvSpPr>
          <p:cNvPr id="112" name="テキスト ボックス 111">
            <a:extLst>
              <a:ext uri="{FF2B5EF4-FFF2-40B4-BE49-F238E27FC236}">
                <a16:creationId xmlns:a16="http://schemas.microsoft.com/office/drawing/2014/main" id="{A246C107-7343-47E9-9080-0A61CFE5CA7C}"/>
              </a:ext>
            </a:extLst>
          </p:cNvPr>
          <p:cNvSpPr txBox="1"/>
          <p:nvPr/>
        </p:nvSpPr>
        <p:spPr>
          <a:xfrm>
            <a:off x="9144796" y="7020172"/>
            <a:ext cx="525293" cy="253916"/>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連携</a:t>
            </a:r>
            <a:endParaRPr kumimoji="1" lang="ja-JP" altLang="en-US" sz="1050" dirty="0">
              <a:latin typeface="メイリオ" panose="020B0604030504040204" pitchFamily="50" charset="-128"/>
              <a:ea typeface="メイリオ" panose="020B0604030504040204" pitchFamily="50" charset="-128"/>
            </a:endParaRPr>
          </a:p>
        </p:txBody>
      </p:sp>
      <p:sp>
        <p:nvSpPr>
          <p:cNvPr id="113" name="テキスト ボックス 112">
            <a:extLst>
              <a:ext uri="{FF2B5EF4-FFF2-40B4-BE49-F238E27FC236}">
                <a16:creationId xmlns:a16="http://schemas.microsoft.com/office/drawing/2014/main" id="{B03A7795-59FA-457C-8525-EE19B8D607A0}"/>
              </a:ext>
            </a:extLst>
          </p:cNvPr>
          <p:cNvSpPr txBox="1"/>
          <p:nvPr/>
        </p:nvSpPr>
        <p:spPr>
          <a:xfrm>
            <a:off x="8734340" y="8087874"/>
            <a:ext cx="525293" cy="253916"/>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連携</a:t>
            </a:r>
            <a:endParaRPr kumimoji="1" lang="ja-JP" altLang="en-US" sz="1050" dirty="0">
              <a:latin typeface="メイリオ" panose="020B0604030504040204" pitchFamily="50" charset="-128"/>
              <a:ea typeface="メイリオ" panose="020B0604030504040204" pitchFamily="50" charset="-128"/>
            </a:endParaRPr>
          </a:p>
        </p:txBody>
      </p:sp>
      <p:sp>
        <p:nvSpPr>
          <p:cNvPr id="114" name="テキスト ボックス 113">
            <a:extLst>
              <a:ext uri="{FF2B5EF4-FFF2-40B4-BE49-F238E27FC236}">
                <a16:creationId xmlns:a16="http://schemas.microsoft.com/office/drawing/2014/main" id="{50DED976-24AE-4DA3-817A-BBADB11EBA75}"/>
              </a:ext>
            </a:extLst>
          </p:cNvPr>
          <p:cNvSpPr txBox="1"/>
          <p:nvPr/>
        </p:nvSpPr>
        <p:spPr>
          <a:xfrm>
            <a:off x="6688832" y="1307014"/>
            <a:ext cx="2736299" cy="253916"/>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制御パラメータの変更内容を次表に示す</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5" name="テキスト ボックス 114">
            <a:extLst>
              <a:ext uri="{FF2B5EF4-FFF2-40B4-BE49-F238E27FC236}">
                <a16:creationId xmlns:a16="http://schemas.microsoft.com/office/drawing/2014/main" id="{D2FB2E9E-1C57-45C7-BF18-98BA60F16085}"/>
              </a:ext>
            </a:extLst>
          </p:cNvPr>
          <p:cNvSpPr txBox="1"/>
          <p:nvPr/>
        </p:nvSpPr>
        <p:spPr>
          <a:xfrm>
            <a:off x="264862" y="3424285"/>
            <a:ext cx="1527424" cy="253916"/>
          </a:xfrm>
          <a:prstGeom prst="rect">
            <a:avLst/>
          </a:prstGeom>
          <a:noFill/>
        </p:spPr>
        <p:txBody>
          <a:bodyPr wrap="square" rtlCol="0">
            <a:spAutoFit/>
          </a:bodyPr>
          <a:lstStyle/>
          <a:p>
            <a:r>
              <a:rPr lang="ja-JP" altLang="en-US" sz="1050" b="1" dirty="0">
                <a:latin typeface="メイリオ" panose="020B0604030504040204" pitchFamily="50" charset="-128"/>
                <a:ea typeface="メイリオ" panose="020B0604030504040204" pitchFamily="50" charset="-128"/>
              </a:rPr>
              <a:t>＜走行時の動作＞</a:t>
            </a:r>
            <a:endParaRPr kumimoji="1" lang="ja-JP" altLang="en-US" sz="1050" b="1"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3CBA83F5-D357-4EFE-89B3-3833A250160C}"/>
              </a:ext>
            </a:extLst>
          </p:cNvPr>
          <p:cNvSpPr txBox="1"/>
          <p:nvPr/>
        </p:nvSpPr>
        <p:spPr>
          <a:xfrm>
            <a:off x="6632607" y="3604684"/>
            <a:ext cx="5957197" cy="1061829"/>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・コースのカーブ量に応じた速度目標値</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SV</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を設定</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・速度加速時は、速度変化量に応じて</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字制御時間</a:t>
            </a:r>
            <a:r>
              <a:rPr lang="en-US" altLang="ja-JP" sz="1050" dirty="0" err="1">
                <a:latin typeface="メイリオ" panose="020B0604030504040204" pitchFamily="50" charset="-128"/>
                <a:ea typeface="メイリオ" panose="020B0604030504040204" pitchFamily="50" charset="-128"/>
                <a:cs typeface="メイリオ" panose="020B0604030504040204" pitchFamily="50" charset="-128"/>
              </a:rPr>
              <a:t>tx</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を設定　</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（速度変化：大　→　制御時間：大）</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・カーブと速度に応じた</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PID</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パラメータ（</a:t>
            </a:r>
            <a:r>
              <a:rPr lang="en-US" altLang="ja-JP" sz="1050" dirty="0" err="1">
                <a:latin typeface="メイリオ" panose="020B0604030504040204" pitchFamily="50" charset="-128"/>
                <a:ea typeface="メイリオ" panose="020B0604030504040204" pitchFamily="50" charset="-128"/>
                <a:cs typeface="メイリオ" panose="020B0604030504040204" pitchFamily="50" charset="-128"/>
              </a:rPr>
              <a:t>Kp,Ki,Kd</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）を設定</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・目標ラインからコースアウト防止のため</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PID</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制御制御の目標値</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をカーブに応じて設定</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なお、コース</a:t>
            </a:r>
            <a:r>
              <a:rPr lang="ja-JP" altLang="en-US" sz="1050">
                <a:latin typeface="メイリオ" panose="020B0604030504040204" pitchFamily="50" charset="-128"/>
                <a:ea typeface="メイリオ" panose="020B0604030504040204" pitchFamily="50" charset="-128"/>
                <a:cs typeface="メイリオ" panose="020B0604030504040204" pitchFamily="50" charset="-128"/>
              </a:rPr>
              <a:t>区間は区間</a:t>
            </a:r>
            <a:r>
              <a:rPr lang="en-US" altLang="ja-JP" sz="105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で識</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別する構成とした。</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a:extLst>
              <a:ext uri="{FF2B5EF4-FFF2-40B4-BE49-F238E27FC236}">
                <a16:creationId xmlns:a16="http://schemas.microsoft.com/office/drawing/2014/main" id="{C22EA3ED-F2A6-40D1-99BB-4292E15388C4}"/>
              </a:ext>
            </a:extLst>
          </p:cNvPr>
          <p:cNvSpPr txBox="1"/>
          <p:nvPr/>
        </p:nvSpPr>
        <p:spPr>
          <a:xfrm>
            <a:off x="6632606" y="3424285"/>
            <a:ext cx="1856423" cy="253916"/>
          </a:xfrm>
          <a:prstGeom prst="rect">
            <a:avLst/>
          </a:prstGeom>
          <a:noFill/>
        </p:spPr>
        <p:txBody>
          <a:bodyPr wrap="square" rtlCol="0">
            <a:spAutoFit/>
          </a:bodyPr>
          <a:lstStyle/>
          <a:p>
            <a:r>
              <a:rPr lang="ja-JP" altLang="en-US" sz="1050" b="1" dirty="0">
                <a:latin typeface="メイリオ" panose="020B0604030504040204" pitchFamily="50" charset="-128"/>
                <a:ea typeface="メイリオ" panose="020B0604030504040204" pitchFamily="50" charset="-128"/>
              </a:rPr>
              <a:t>＜パラメータ設定概要＞</a:t>
            </a:r>
            <a:endParaRPr kumimoji="1" lang="ja-JP" altLang="en-US" sz="1050" b="1"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5DD0C921-4E0F-44C3-9B0C-1B0F7F262E8E}"/>
              </a:ext>
            </a:extLst>
          </p:cNvPr>
          <p:cNvSpPr txBox="1"/>
          <p:nvPr/>
        </p:nvSpPr>
        <p:spPr>
          <a:xfrm>
            <a:off x="264862" y="8660526"/>
            <a:ext cx="1527424" cy="253916"/>
          </a:xfrm>
          <a:prstGeom prst="rect">
            <a:avLst/>
          </a:prstGeom>
          <a:noFill/>
        </p:spPr>
        <p:txBody>
          <a:bodyPr wrap="square" rtlCol="0">
            <a:spAutoFit/>
          </a:bodyPr>
          <a:lstStyle/>
          <a:p>
            <a:r>
              <a:rPr lang="ja-JP" altLang="en-US" sz="1050" b="1" dirty="0">
                <a:latin typeface="メイリオ" panose="020B0604030504040204" pitchFamily="50" charset="-128"/>
                <a:ea typeface="メイリオ" panose="020B0604030504040204" pitchFamily="50" charset="-128"/>
              </a:rPr>
              <a:t>＜区間変化時の動作＞</a:t>
            </a:r>
            <a:endParaRPr kumimoji="1" lang="ja-JP" altLang="en-US" sz="1050" b="1" dirty="0">
              <a:latin typeface="メイリオ" panose="020B0604030504040204" pitchFamily="50" charset="-128"/>
              <a:ea typeface="メイリオ" panose="020B0604030504040204" pitchFamily="50" charset="-128"/>
            </a:endParaRPr>
          </a:p>
        </p:txBody>
      </p:sp>
      <p:grpSp>
        <p:nvGrpSpPr>
          <p:cNvPr id="2" name="グループ化 1">
            <a:extLst>
              <a:ext uri="{FF2B5EF4-FFF2-40B4-BE49-F238E27FC236}">
                <a16:creationId xmlns:a16="http://schemas.microsoft.com/office/drawing/2014/main" id="{1BA45118-1AAE-41BE-9148-AB08EE8FA3E4}"/>
              </a:ext>
            </a:extLst>
          </p:cNvPr>
          <p:cNvGrpSpPr/>
          <p:nvPr/>
        </p:nvGrpSpPr>
        <p:grpSpPr>
          <a:xfrm>
            <a:off x="3375334" y="4440560"/>
            <a:ext cx="3101599" cy="1547880"/>
            <a:chOff x="3105004" y="4478389"/>
            <a:chExt cx="3371929" cy="1662304"/>
          </a:xfrm>
        </p:grpSpPr>
        <p:pic>
          <p:nvPicPr>
            <p:cNvPr id="182" name="図 181">
              <a:extLst>
                <a:ext uri="{FF2B5EF4-FFF2-40B4-BE49-F238E27FC236}">
                  <a16:creationId xmlns:a16="http://schemas.microsoft.com/office/drawing/2014/main" id="{C1FAEF91-3F7A-452D-87B5-9CAFE037AEF6}"/>
                </a:ext>
              </a:extLst>
            </p:cNvPr>
            <p:cNvPicPr>
              <a:picLocks noChangeAspect="1"/>
            </p:cNvPicPr>
            <p:nvPr/>
          </p:nvPicPr>
          <p:blipFill>
            <a:blip r:embed="rId11"/>
            <a:stretch>
              <a:fillRect/>
            </a:stretch>
          </p:blipFill>
          <p:spPr>
            <a:xfrm>
              <a:off x="3105004" y="4478389"/>
              <a:ext cx="3371929" cy="1479969"/>
            </a:xfrm>
            <a:prstGeom prst="rect">
              <a:avLst/>
            </a:prstGeom>
          </p:spPr>
        </p:pic>
        <p:sp>
          <p:nvSpPr>
            <p:cNvPr id="41" name="テキスト ボックス 40">
              <a:extLst>
                <a:ext uri="{FF2B5EF4-FFF2-40B4-BE49-F238E27FC236}">
                  <a16:creationId xmlns:a16="http://schemas.microsoft.com/office/drawing/2014/main" id="{B185E97E-402E-4007-8F60-60D91C291C60}"/>
                </a:ext>
              </a:extLst>
            </p:cNvPr>
            <p:cNvSpPr txBox="1"/>
            <p:nvPr/>
          </p:nvSpPr>
          <p:spPr>
            <a:xfrm>
              <a:off x="5307012" y="5925849"/>
              <a:ext cx="1169921" cy="214844"/>
            </a:xfrm>
            <a:prstGeom prst="rect">
              <a:avLst/>
            </a:prstGeom>
            <a:noFill/>
          </p:spPr>
          <p:txBody>
            <a:bodyPr wrap="square" rtlCol="0">
              <a:spAutoFit/>
            </a:bodyPr>
            <a:lstStyle/>
            <a:p>
              <a:r>
                <a:rPr lang="en-US" altLang="ja-JP" sz="7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破線：設定時の流れ</a:t>
              </a: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3" name="コンテンツ プレースホルダー 6">
            <a:extLst>
              <a:ext uri="{FF2B5EF4-FFF2-40B4-BE49-F238E27FC236}">
                <a16:creationId xmlns:a16="http://schemas.microsoft.com/office/drawing/2014/main" id="{0DF7480A-2A07-4DD8-930D-B40DDED886C9}"/>
              </a:ext>
            </a:extLst>
          </p:cNvPr>
          <p:cNvSpPr txBox="1">
            <a:spLocks/>
          </p:cNvSpPr>
          <p:nvPr/>
        </p:nvSpPr>
        <p:spPr>
          <a:xfrm>
            <a:off x="11908536" y="494788"/>
            <a:ext cx="516996" cy="195291"/>
          </a:xfrm>
          <a:prstGeom prst="rect">
            <a:avLst/>
          </a:prstGeom>
          <a:solidFill>
            <a:srgbClr val="92D050"/>
          </a:solidFill>
          <a:ln>
            <a:solidFill>
              <a:srgbClr val="92D050"/>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i="1" dirty="0">
                <a:latin typeface="HG丸ｺﾞｼｯｸM-PRO" panose="020F0600000000000000" pitchFamily="50" charset="-128"/>
                <a:ea typeface="HG丸ｺﾞｼｯｸM-PRO" panose="020F0600000000000000" pitchFamily="50" charset="-128"/>
              </a:rPr>
              <a:t>5 / 5</a:t>
            </a:r>
          </a:p>
        </p:txBody>
      </p:sp>
    </p:spTree>
    <p:extLst>
      <p:ext uri="{BB962C8B-B14F-4D97-AF65-F5344CB8AC3E}">
        <p14:creationId xmlns:p14="http://schemas.microsoft.com/office/powerpoint/2010/main" val="1415082371"/>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3117</TotalTime>
  <Words>848</Words>
  <Application>Microsoft Office PowerPoint</Application>
  <PresentationFormat>A3 297x420 mm</PresentationFormat>
  <Paragraphs>192</Paragraphs>
  <Slides>6</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6</vt:i4>
      </vt:variant>
    </vt:vector>
  </HeadingPairs>
  <TitlesOfParts>
    <vt:vector size="20" baseType="lpstr">
      <vt:lpstr>HGS創英角ｺﾞｼｯｸUB</vt:lpstr>
      <vt:lpstr>HG丸ｺﾞｼｯｸM-PRO</vt:lpstr>
      <vt:lpstr>HG創英角ｺﾞｼｯｸUB</vt:lpstr>
      <vt:lpstr>ＭＳ Ｐゴシック</vt:lpstr>
      <vt:lpstr>ＭＳ Ｐ明朝</vt:lpstr>
      <vt:lpstr>メイリオ</vt:lpstr>
      <vt:lpstr>游ゴシック</vt:lpstr>
      <vt:lpstr>游ゴシック Light</vt:lpstr>
      <vt:lpstr>Arial</vt:lpstr>
      <vt:lpstr>Arial Narrow</vt:lpstr>
      <vt:lpstr>Tahoma</vt:lpstr>
      <vt:lpstr>Times New Roman</vt:lpstr>
      <vt:lpstr>アブストラクトページ用（プライマリークラス）</vt:lpstr>
      <vt:lpstr>デザインの設定</vt:lpstr>
      <vt:lpstr>PowerPoint プレゼンテーション</vt:lpstr>
      <vt:lpstr>１．機能モデル</vt:lpstr>
      <vt:lpstr>２．構造モデル</vt:lpstr>
      <vt:lpstr>３．振る舞いモデル</vt:lpstr>
      <vt:lpstr>３．振る舞いモデル</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幾野弘之</cp:lastModifiedBy>
  <cp:revision>298</cp:revision>
  <cp:lastPrinted>2018-04-01T05:10:42Z</cp:lastPrinted>
  <dcterms:created xsi:type="dcterms:W3CDTF">2002-02-28T07:41:56Z</dcterms:created>
  <dcterms:modified xsi:type="dcterms:W3CDTF">2018-09-02T14:49:54Z</dcterms:modified>
</cp:coreProperties>
</file>