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null)" ContentType="image/x-em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9"/>
  </p:notesMasterIdLst>
  <p:handoutMasterIdLst>
    <p:handoutMasterId r:id="rId10"/>
  </p:handoutMasterIdLst>
  <p:sldIdLst>
    <p:sldId id="274" r:id="rId3"/>
    <p:sldId id="259" r:id="rId4"/>
    <p:sldId id="279" r:id="rId5"/>
    <p:sldId id="261" r:id="rId6"/>
    <p:sldId id="273" r:id="rId7"/>
    <p:sldId id="262" r:id="rId8"/>
  </p:sldIdLst>
  <p:sldSz cx="12801600" cy="9601200" type="A3"/>
  <p:notesSz cx="14597063" cy="21107400"/>
  <p:defaultTextStyle>
    <a:defPPr>
      <a:defRPr lang="ja-JP"/>
    </a:defPPr>
    <a:lvl1pPr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アブストラクトページ（プライマリークラス）" id="{05F68B40-4021-4FFA-A734-7816717BBE8C}">
          <p14:sldIdLst>
            <p14:sldId id="274"/>
          </p14:sldIdLst>
        </p14:section>
        <p14:section name="モデル図ページ（プライマリークラス）" id="{8B2B3982-7BAC-4EE5-974E-E0EE0719EC85}">
          <p14:sldIdLst>
            <p14:sldId id="259"/>
            <p14:sldId id="279"/>
            <p14:sldId id="261"/>
            <p14:sldId id="273"/>
            <p14:sldId id="262"/>
          </p14:sldIdLst>
        </p14:section>
      </p14:sectionLst>
    </p:ext>
    <p:ext uri="{EFAFB233-063F-42B5-8137-9DF3F51BA10A}">
      <p15:sldGuideLst xmlns:p15="http://schemas.microsoft.com/office/powerpoint/2012/main">
        <p15:guide id="1" orient="horz" pos="3024">
          <p15:clr>
            <a:srgbClr val="A4A3A4"/>
          </p15:clr>
        </p15:guide>
        <p15:guide id="2" pos="40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E3F3"/>
    <a:srgbClr val="2F5597"/>
    <a:srgbClr val="FFCCCC"/>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4492" autoAdjust="0"/>
    <p:restoredTop sz="94660" autoAdjust="0"/>
  </p:normalViewPr>
  <p:slideViewPr>
    <p:cSldViewPr snapToGrid="0" showGuides="1">
      <p:cViewPr>
        <p:scale>
          <a:sx n="89" d="100"/>
          <a:sy n="89" d="100"/>
        </p:scale>
        <p:origin x="3568" y="904"/>
      </p:cViewPr>
      <p:guideLst>
        <p:guide orient="horz" pos="3024"/>
        <p:guide pos="403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Users\KaoruOta\Desktop\&#25216;&#34899;&#12501;&#12457;&#12540;&#12521;&#12512;&#29992;&#12486;&#12441;&#12540;&#12479;.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2349532532454597E-2"/>
          <c:y val="0.12306612963320999"/>
          <c:w val="0.88888291709962097"/>
          <c:h val="0.809247499068525"/>
        </c:manualLayout>
      </c:layout>
      <c:lineChart>
        <c:grouping val="standard"/>
        <c:varyColors val="0"/>
        <c:ser>
          <c:idx val="0"/>
          <c:order val="0"/>
          <c:tx>
            <c:strRef>
              <c:f>Sheet7!$L$1</c:f>
              <c:strCache>
                <c:ptCount val="1"/>
                <c:pt idx="0">
                  <c:v>map</c:v>
                </c:pt>
              </c:strCache>
            </c:strRef>
          </c:tx>
          <c:spPr>
            <a:ln w="28575" cap="rnd">
              <a:solidFill>
                <a:schemeClr val="accent1"/>
              </a:solidFill>
              <a:round/>
            </a:ln>
            <a:effectLst/>
          </c:spPr>
          <c:marker>
            <c:symbol val="none"/>
          </c:marker>
          <c:val>
            <c:numRef>
              <c:f>Sheet7!$L$2:$L$994</c:f>
              <c:numCache>
                <c:formatCode>General</c:formatCode>
                <c:ptCount val="993"/>
                <c:pt idx="0">
                  <c:v>0</c:v>
                </c:pt>
                <c:pt idx="1">
                  <c:v>0</c:v>
                </c:pt>
                <c:pt idx="2">
                  <c:v>0</c:v>
                </c:pt>
                <c:pt idx="3">
                  <c:v>0.10929999999999999</c:v>
                </c:pt>
                <c:pt idx="4">
                  <c:v>0</c:v>
                </c:pt>
                <c:pt idx="5">
                  <c:v>0.10929999999999999</c:v>
                </c:pt>
                <c:pt idx="6">
                  <c:v>0.10929999999999999</c:v>
                </c:pt>
                <c:pt idx="7">
                  <c:v>0</c:v>
                </c:pt>
                <c:pt idx="8">
                  <c:v>0</c:v>
                </c:pt>
                <c:pt idx="9">
                  <c:v>0</c:v>
                </c:pt>
                <c:pt idx="10">
                  <c:v>0</c:v>
                </c:pt>
                <c:pt idx="11">
                  <c:v>0.10929999999999999</c:v>
                </c:pt>
                <c:pt idx="12">
                  <c:v>0.10929999999999999</c:v>
                </c:pt>
                <c:pt idx="13">
                  <c:v>-0.10929999999999999</c:v>
                </c:pt>
                <c:pt idx="14">
                  <c:v>0</c:v>
                </c:pt>
                <c:pt idx="15">
                  <c:v>0</c:v>
                </c:pt>
                <c:pt idx="16">
                  <c:v>-0.10929999999999999</c:v>
                </c:pt>
                <c:pt idx="17">
                  <c:v>0.10929999999999999</c:v>
                </c:pt>
                <c:pt idx="18">
                  <c:v>0</c:v>
                </c:pt>
                <c:pt idx="19">
                  <c:v>-0.10929999999999999</c:v>
                </c:pt>
                <c:pt idx="20">
                  <c:v>0</c:v>
                </c:pt>
                <c:pt idx="21">
                  <c:v>0</c:v>
                </c:pt>
                <c:pt idx="22">
                  <c:v>-0.10929999999999999</c:v>
                </c:pt>
                <c:pt idx="23">
                  <c:v>0.10929999999999999</c:v>
                </c:pt>
                <c:pt idx="24">
                  <c:v>0</c:v>
                </c:pt>
                <c:pt idx="25">
                  <c:v>-0.10929999999999999</c:v>
                </c:pt>
                <c:pt idx="26">
                  <c:v>0</c:v>
                </c:pt>
                <c:pt idx="27">
                  <c:v>-0.10929999999999999</c:v>
                </c:pt>
                <c:pt idx="28">
                  <c:v>0</c:v>
                </c:pt>
                <c:pt idx="29">
                  <c:v>0</c:v>
                </c:pt>
                <c:pt idx="30">
                  <c:v>0</c:v>
                </c:pt>
                <c:pt idx="31">
                  <c:v>-0.10929999999999999</c:v>
                </c:pt>
                <c:pt idx="32">
                  <c:v>0</c:v>
                </c:pt>
                <c:pt idx="33">
                  <c:v>-0.10929999999999999</c:v>
                </c:pt>
                <c:pt idx="34">
                  <c:v>0</c:v>
                </c:pt>
                <c:pt idx="35">
                  <c:v>0</c:v>
                </c:pt>
                <c:pt idx="36">
                  <c:v>0</c:v>
                </c:pt>
                <c:pt idx="37">
                  <c:v>-0.10929999999999999</c:v>
                </c:pt>
                <c:pt idx="38">
                  <c:v>0</c:v>
                </c:pt>
                <c:pt idx="39">
                  <c:v>-0.10929999999999999</c:v>
                </c:pt>
                <c:pt idx="40">
                  <c:v>-0.10929999999999999</c:v>
                </c:pt>
                <c:pt idx="41">
                  <c:v>0</c:v>
                </c:pt>
                <c:pt idx="42">
                  <c:v>-0.10929999999999999</c:v>
                </c:pt>
                <c:pt idx="43">
                  <c:v>-0.10929999999999999</c:v>
                </c:pt>
                <c:pt idx="44">
                  <c:v>-0.21859999999999999</c:v>
                </c:pt>
                <c:pt idx="45">
                  <c:v>-0.10929999999999999</c:v>
                </c:pt>
                <c:pt idx="46">
                  <c:v>-0.10929999999999999</c:v>
                </c:pt>
                <c:pt idx="47">
                  <c:v>0</c:v>
                </c:pt>
                <c:pt idx="48">
                  <c:v>-0.10929999999999999</c:v>
                </c:pt>
                <c:pt idx="49">
                  <c:v>-0.10929999999999999</c:v>
                </c:pt>
                <c:pt idx="50">
                  <c:v>-0.10929999999999999</c:v>
                </c:pt>
                <c:pt idx="51">
                  <c:v>-0.32790000000000002</c:v>
                </c:pt>
                <c:pt idx="52">
                  <c:v>-0.10929999999999999</c:v>
                </c:pt>
                <c:pt idx="53">
                  <c:v>-0.21859999999999999</c:v>
                </c:pt>
                <c:pt idx="54">
                  <c:v>-0.10929999999999999</c:v>
                </c:pt>
                <c:pt idx="55">
                  <c:v>-0.10929999999999999</c:v>
                </c:pt>
                <c:pt idx="56">
                  <c:v>-0.21859999999999999</c:v>
                </c:pt>
                <c:pt idx="57">
                  <c:v>-0.21859999999999999</c:v>
                </c:pt>
                <c:pt idx="58">
                  <c:v>-0.32790000000000002</c:v>
                </c:pt>
                <c:pt idx="59">
                  <c:v>-0.21859999999999999</c:v>
                </c:pt>
                <c:pt idx="60">
                  <c:v>-0.21859999999999999</c:v>
                </c:pt>
                <c:pt idx="61">
                  <c:v>-0.10929999999999999</c:v>
                </c:pt>
                <c:pt idx="62">
                  <c:v>-0.32790000000000002</c:v>
                </c:pt>
                <c:pt idx="63">
                  <c:v>-0.10929999999999999</c:v>
                </c:pt>
                <c:pt idx="64">
                  <c:v>-0.10929999999999999</c:v>
                </c:pt>
                <c:pt idx="65">
                  <c:v>-0.32790000000000002</c:v>
                </c:pt>
                <c:pt idx="66">
                  <c:v>-0.32790000000000002</c:v>
                </c:pt>
                <c:pt idx="67">
                  <c:v>-0.32790000000000002</c:v>
                </c:pt>
                <c:pt idx="68">
                  <c:v>-0.32790000000000002</c:v>
                </c:pt>
                <c:pt idx="69">
                  <c:v>-0.32790000000000002</c:v>
                </c:pt>
                <c:pt idx="70">
                  <c:v>-0.32790000000000002</c:v>
                </c:pt>
                <c:pt idx="71">
                  <c:v>-0.32790000000000002</c:v>
                </c:pt>
                <c:pt idx="72">
                  <c:v>-0.32790000000000002</c:v>
                </c:pt>
                <c:pt idx="73">
                  <c:v>-0.43719999999999998</c:v>
                </c:pt>
                <c:pt idx="74">
                  <c:v>-0.43719999999999998</c:v>
                </c:pt>
                <c:pt idx="75">
                  <c:v>-0.32790000000000002</c:v>
                </c:pt>
                <c:pt idx="76">
                  <c:v>-0.21859999999999999</c:v>
                </c:pt>
                <c:pt idx="77">
                  <c:v>-0.32790000000000002</c:v>
                </c:pt>
                <c:pt idx="78">
                  <c:v>-0.32790000000000002</c:v>
                </c:pt>
                <c:pt idx="79">
                  <c:v>-0.32790000000000002</c:v>
                </c:pt>
                <c:pt idx="80">
                  <c:v>-0.43719999999999998</c:v>
                </c:pt>
                <c:pt idx="81">
                  <c:v>-0.43719999999999998</c:v>
                </c:pt>
                <c:pt idx="82">
                  <c:v>-0.43719999999999998</c:v>
                </c:pt>
                <c:pt idx="83">
                  <c:v>-0.43719999999999998</c:v>
                </c:pt>
                <c:pt idx="84">
                  <c:v>-0.43719999999999998</c:v>
                </c:pt>
                <c:pt idx="85">
                  <c:v>-0.54649999999999999</c:v>
                </c:pt>
                <c:pt idx="86">
                  <c:v>-0.54649999999999999</c:v>
                </c:pt>
                <c:pt idx="87">
                  <c:v>-0.54649999999999999</c:v>
                </c:pt>
                <c:pt idx="88">
                  <c:v>-0.43719999999999998</c:v>
                </c:pt>
                <c:pt idx="89">
                  <c:v>-0.54649999999999999</c:v>
                </c:pt>
                <c:pt idx="90">
                  <c:v>-0.43719999999999998</c:v>
                </c:pt>
                <c:pt idx="91">
                  <c:v>-0.43719999999999998</c:v>
                </c:pt>
                <c:pt idx="92">
                  <c:v>-0.43719999999999998</c:v>
                </c:pt>
                <c:pt idx="93">
                  <c:v>-0.43719999999999998</c:v>
                </c:pt>
                <c:pt idx="94">
                  <c:v>-0.54649999999999999</c:v>
                </c:pt>
                <c:pt idx="95">
                  <c:v>-0.43719999999999998</c:v>
                </c:pt>
                <c:pt idx="96">
                  <c:v>-0.54649999999999999</c:v>
                </c:pt>
                <c:pt idx="97">
                  <c:v>-0.43719999999999998</c:v>
                </c:pt>
                <c:pt idx="98">
                  <c:v>-0.54649999999999999</c:v>
                </c:pt>
                <c:pt idx="99">
                  <c:v>-0.54649999999999999</c:v>
                </c:pt>
                <c:pt idx="100">
                  <c:v>-0.54649999999999999</c:v>
                </c:pt>
                <c:pt idx="101">
                  <c:v>-0.65580000000000005</c:v>
                </c:pt>
                <c:pt idx="102">
                  <c:v>-0.65580000000000005</c:v>
                </c:pt>
                <c:pt idx="103">
                  <c:v>-0.65580000000000005</c:v>
                </c:pt>
                <c:pt idx="104">
                  <c:v>-0.65580000000000005</c:v>
                </c:pt>
                <c:pt idx="105">
                  <c:v>-0.7651</c:v>
                </c:pt>
                <c:pt idx="106">
                  <c:v>-0.65580000000000005</c:v>
                </c:pt>
                <c:pt idx="107">
                  <c:v>-0.7651</c:v>
                </c:pt>
                <c:pt idx="108">
                  <c:v>-0.7651</c:v>
                </c:pt>
                <c:pt idx="109">
                  <c:v>-0.65580000000000005</c:v>
                </c:pt>
                <c:pt idx="110">
                  <c:v>-0.7651</c:v>
                </c:pt>
                <c:pt idx="111">
                  <c:v>-0.7651</c:v>
                </c:pt>
                <c:pt idx="112">
                  <c:v>-0.65580000000000005</c:v>
                </c:pt>
                <c:pt idx="113">
                  <c:v>-0.87439999999999996</c:v>
                </c:pt>
                <c:pt idx="114">
                  <c:v>-0.87439999999999996</c:v>
                </c:pt>
                <c:pt idx="115">
                  <c:v>-0.7651</c:v>
                </c:pt>
                <c:pt idx="116">
                  <c:v>-0.87439999999999996</c:v>
                </c:pt>
                <c:pt idx="117">
                  <c:v>-0.87439999999999996</c:v>
                </c:pt>
                <c:pt idx="118">
                  <c:v>-0.7651</c:v>
                </c:pt>
                <c:pt idx="119">
                  <c:v>-0.98370000000000002</c:v>
                </c:pt>
                <c:pt idx="120">
                  <c:v>-0.98370000000000002</c:v>
                </c:pt>
                <c:pt idx="121">
                  <c:v>-0.87439999999999996</c:v>
                </c:pt>
                <c:pt idx="122">
                  <c:v>-0.98370000000000002</c:v>
                </c:pt>
                <c:pt idx="123">
                  <c:v>-0.87439999999999996</c:v>
                </c:pt>
                <c:pt idx="124">
                  <c:v>-0.87439999999999996</c:v>
                </c:pt>
                <c:pt idx="125">
                  <c:v>-0.87439999999999996</c:v>
                </c:pt>
                <c:pt idx="126">
                  <c:v>-0.98370000000000002</c:v>
                </c:pt>
                <c:pt idx="127">
                  <c:v>-0.98370000000000002</c:v>
                </c:pt>
                <c:pt idx="128">
                  <c:v>-0.98370000000000002</c:v>
                </c:pt>
                <c:pt idx="129">
                  <c:v>-0.87439999999999996</c:v>
                </c:pt>
                <c:pt idx="130">
                  <c:v>-0.87439999999999996</c:v>
                </c:pt>
                <c:pt idx="131">
                  <c:v>-1.093</c:v>
                </c:pt>
                <c:pt idx="132">
                  <c:v>-0.98370000000000002</c:v>
                </c:pt>
                <c:pt idx="133">
                  <c:v>-0.98370000000000002</c:v>
                </c:pt>
                <c:pt idx="134">
                  <c:v>-0.98370000000000002</c:v>
                </c:pt>
                <c:pt idx="135">
                  <c:v>-1.093</c:v>
                </c:pt>
                <c:pt idx="136">
                  <c:v>-1.093</c:v>
                </c:pt>
                <c:pt idx="137">
                  <c:v>-0.98370000000000002</c:v>
                </c:pt>
                <c:pt idx="138">
                  <c:v>-1.093</c:v>
                </c:pt>
                <c:pt idx="139">
                  <c:v>-1.2022999999999999</c:v>
                </c:pt>
                <c:pt idx="140">
                  <c:v>-1.093</c:v>
                </c:pt>
                <c:pt idx="141">
                  <c:v>-0.98370000000000002</c:v>
                </c:pt>
                <c:pt idx="142">
                  <c:v>-1.093</c:v>
                </c:pt>
                <c:pt idx="143">
                  <c:v>-1.093</c:v>
                </c:pt>
                <c:pt idx="144">
                  <c:v>-1.2022999999999999</c:v>
                </c:pt>
                <c:pt idx="145">
                  <c:v>-1.093</c:v>
                </c:pt>
                <c:pt idx="146">
                  <c:v>-0.98370000000000002</c:v>
                </c:pt>
                <c:pt idx="147">
                  <c:v>-1.2022999999999999</c:v>
                </c:pt>
                <c:pt idx="148">
                  <c:v>-1.2022999999999999</c:v>
                </c:pt>
                <c:pt idx="149">
                  <c:v>-1.093</c:v>
                </c:pt>
                <c:pt idx="150">
                  <c:v>-1.093</c:v>
                </c:pt>
                <c:pt idx="151">
                  <c:v>-1.2022999999999999</c:v>
                </c:pt>
                <c:pt idx="152">
                  <c:v>-1.2022999999999999</c:v>
                </c:pt>
                <c:pt idx="153">
                  <c:v>-1.093</c:v>
                </c:pt>
                <c:pt idx="154">
                  <c:v>-1.093</c:v>
                </c:pt>
                <c:pt idx="155">
                  <c:v>-1.2022999999999999</c:v>
                </c:pt>
                <c:pt idx="156">
                  <c:v>-1.2022999999999999</c:v>
                </c:pt>
                <c:pt idx="157">
                  <c:v>-1.093</c:v>
                </c:pt>
                <c:pt idx="158">
                  <c:v>-1.093</c:v>
                </c:pt>
                <c:pt idx="159">
                  <c:v>-1.093</c:v>
                </c:pt>
                <c:pt idx="160">
                  <c:v>-1.3116000000000001</c:v>
                </c:pt>
                <c:pt idx="161">
                  <c:v>-1.2022999999999999</c:v>
                </c:pt>
                <c:pt idx="162">
                  <c:v>-1.2022999999999999</c:v>
                </c:pt>
                <c:pt idx="163">
                  <c:v>-1.2022999999999999</c:v>
                </c:pt>
                <c:pt idx="164">
                  <c:v>-1.093</c:v>
                </c:pt>
                <c:pt idx="165">
                  <c:v>-1.2022999999999999</c:v>
                </c:pt>
                <c:pt idx="166">
                  <c:v>-1.2022999999999999</c:v>
                </c:pt>
                <c:pt idx="167">
                  <c:v>-1.3116000000000001</c:v>
                </c:pt>
                <c:pt idx="168">
                  <c:v>-1.2022999999999999</c:v>
                </c:pt>
                <c:pt idx="169">
                  <c:v>-1.2022999999999999</c:v>
                </c:pt>
                <c:pt idx="170">
                  <c:v>-1.093</c:v>
                </c:pt>
                <c:pt idx="171">
                  <c:v>-1.2022999999999999</c:v>
                </c:pt>
                <c:pt idx="172">
                  <c:v>-1.2022999999999999</c:v>
                </c:pt>
                <c:pt idx="173">
                  <c:v>-1.2022999999999999</c:v>
                </c:pt>
                <c:pt idx="174">
                  <c:v>-1.3116000000000001</c:v>
                </c:pt>
                <c:pt idx="175">
                  <c:v>-1.2022999999999999</c:v>
                </c:pt>
                <c:pt idx="176">
                  <c:v>-1.2022999999999999</c:v>
                </c:pt>
                <c:pt idx="177">
                  <c:v>-1.2022999999999999</c:v>
                </c:pt>
                <c:pt idx="178">
                  <c:v>-1.2022999999999999</c:v>
                </c:pt>
                <c:pt idx="179">
                  <c:v>-1.2022999999999999</c:v>
                </c:pt>
                <c:pt idx="180">
                  <c:v>-1.3116000000000001</c:v>
                </c:pt>
                <c:pt idx="181">
                  <c:v>-1.2022999999999999</c:v>
                </c:pt>
                <c:pt idx="182">
                  <c:v>-1.2022999999999999</c:v>
                </c:pt>
                <c:pt idx="183">
                  <c:v>-1.2022999999999999</c:v>
                </c:pt>
                <c:pt idx="184">
                  <c:v>-1.2022999999999999</c:v>
                </c:pt>
                <c:pt idx="185">
                  <c:v>-1.2022999999999999</c:v>
                </c:pt>
                <c:pt idx="186">
                  <c:v>-1.2022999999999999</c:v>
                </c:pt>
                <c:pt idx="187">
                  <c:v>-1.093</c:v>
                </c:pt>
                <c:pt idx="188">
                  <c:v>-1.2022999999999999</c:v>
                </c:pt>
                <c:pt idx="189">
                  <c:v>-1.2022999999999999</c:v>
                </c:pt>
                <c:pt idx="190">
                  <c:v>-1.2022999999999999</c:v>
                </c:pt>
                <c:pt idx="191">
                  <c:v>-1.093</c:v>
                </c:pt>
                <c:pt idx="192">
                  <c:v>-1.2022999999999999</c:v>
                </c:pt>
                <c:pt idx="193">
                  <c:v>-1.3116000000000001</c:v>
                </c:pt>
                <c:pt idx="194">
                  <c:v>-1.2022999999999999</c:v>
                </c:pt>
                <c:pt idx="195">
                  <c:v>-1.2022999999999999</c:v>
                </c:pt>
                <c:pt idx="196">
                  <c:v>-1.2022999999999999</c:v>
                </c:pt>
                <c:pt idx="197">
                  <c:v>-1.2022999999999999</c:v>
                </c:pt>
                <c:pt idx="198">
                  <c:v>-1.3116000000000001</c:v>
                </c:pt>
                <c:pt idx="199">
                  <c:v>-1.3116000000000001</c:v>
                </c:pt>
                <c:pt idx="200">
                  <c:v>-1.2022999999999999</c:v>
                </c:pt>
                <c:pt idx="201">
                  <c:v>-1.2022999999999999</c:v>
                </c:pt>
                <c:pt idx="202">
                  <c:v>-1.2022999999999999</c:v>
                </c:pt>
                <c:pt idx="203">
                  <c:v>-1.2022999999999999</c:v>
                </c:pt>
                <c:pt idx="204">
                  <c:v>-1.093</c:v>
                </c:pt>
                <c:pt idx="205">
                  <c:v>-1.2022999999999999</c:v>
                </c:pt>
                <c:pt idx="206">
                  <c:v>-1.2022999999999999</c:v>
                </c:pt>
                <c:pt idx="207">
                  <c:v>-1.2022999999999999</c:v>
                </c:pt>
                <c:pt idx="208">
                  <c:v>-0.98370000000000002</c:v>
                </c:pt>
                <c:pt idx="209">
                  <c:v>-0.98370000000000002</c:v>
                </c:pt>
                <c:pt idx="210">
                  <c:v>-1.093</c:v>
                </c:pt>
                <c:pt idx="211">
                  <c:v>-1.2022999999999999</c:v>
                </c:pt>
                <c:pt idx="212">
                  <c:v>-0.98370000000000002</c:v>
                </c:pt>
                <c:pt idx="213">
                  <c:v>-1.093</c:v>
                </c:pt>
                <c:pt idx="214">
                  <c:v>-1.2022999999999999</c:v>
                </c:pt>
                <c:pt idx="215">
                  <c:v>-1.093</c:v>
                </c:pt>
                <c:pt idx="216">
                  <c:v>-1.093</c:v>
                </c:pt>
                <c:pt idx="217">
                  <c:v>-0.98370000000000002</c:v>
                </c:pt>
                <c:pt idx="218">
                  <c:v>-1.2022999999999999</c:v>
                </c:pt>
                <c:pt idx="219">
                  <c:v>-1.2022999999999999</c:v>
                </c:pt>
                <c:pt idx="220">
                  <c:v>-0.98370000000000002</c:v>
                </c:pt>
                <c:pt idx="221">
                  <c:v>-1.093</c:v>
                </c:pt>
                <c:pt idx="222">
                  <c:v>-1.2022999999999999</c:v>
                </c:pt>
                <c:pt idx="223">
                  <c:v>-0.98370000000000002</c:v>
                </c:pt>
                <c:pt idx="224">
                  <c:v>-0.98370000000000002</c:v>
                </c:pt>
                <c:pt idx="225">
                  <c:v>-0.98370000000000002</c:v>
                </c:pt>
                <c:pt idx="226">
                  <c:v>-0.87439999999999996</c:v>
                </c:pt>
                <c:pt idx="227">
                  <c:v>-0.98370000000000002</c:v>
                </c:pt>
                <c:pt idx="228">
                  <c:v>-0.98370000000000002</c:v>
                </c:pt>
                <c:pt idx="229">
                  <c:v>-0.87439999999999996</c:v>
                </c:pt>
                <c:pt idx="230">
                  <c:v>-0.98370000000000002</c:v>
                </c:pt>
                <c:pt idx="231">
                  <c:v>-0.98370000000000002</c:v>
                </c:pt>
                <c:pt idx="232">
                  <c:v>-0.87439999999999996</c:v>
                </c:pt>
                <c:pt idx="233">
                  <c:v>-0.98370000000000002</c:v>
                </c:pt>
                <c:pt idx="234">
                  <c:v>-0.98370000000000002</c:v>
                </c:pt>
                <c:pt idx="235">
                  <c:v>-0.87439999999999996</c:v>
                </c:pt>
                <c:pt idx="236">
                  <c:v>-1.093</c:v>
                </c:pt>
                <c:pt idx="237">
                  <c:v>-1.093</c:v>
                </c:pt>
                <c:pt idx="238">
                  <c:v>-0.87439999999999996</c:v>
                </c:pt>
                <c:pt idx="239">
                  <c:v>-1.093</c:v>
                </c:pt>
                <c:pt idx="240">
                  <c:v>-0.98370000000000002</c:v>
                </c:pt>
                <c:pt idx="241">
                  <c:v>-0.87439999999999996</c:v>
                </c:pt>
                <c:pt idx="242">
                  <c:v>-0.87439999999999996</c:v>
                </c:pt>
                <c:pt idx="243">
                  <c:v>-0.98370000000000002</c:v>
                </c:pt>
                <c:pt idx="244">
                  <c:v>-0.98370000000000002</c:v>
                </c:pt>
                <c:pt idx="245">
                  <c:v>-0.98370000000000002</c:v>
                </c:pt>
                <c:pt idx="246">
                  <c:v>-0.98370000000000002</c:v>
                </c:pt>
                <c:pt idx="247">
                  <c:v>-0.98370000000000002</c:v>
                </c:pt>
                <c:pt idx="248">
                  <c:v>-0.98370000000000002</c:v>
                </c:pt>
                <c:pt idx="249">
                  <c:v>-0.7651</c:v>
                </c:pt>
                <c:pt idx="250">
                  <c:v>-0.98370000000000002</c:v>
                </c:pt>
                <c:pt idx="251">
                  <c:v>-0.98370000000000002</c:v>
                </c:pt>
                <c:pt idx="252">
                  <c:v>-0.98370000000000002</c:v>
                </c:pt>
                <c:pt idx="253">
                  <c:v>-0.98370000000000002</c:v>
                </c:pt>
                <c:pt idx="254">
                  <c:v>-0.87439999999999996</c:v>
                </c:pt>
                <c:pt idx="255">
                  <c:v>-0.98370000000000002</c:v>
                </c:pt>
                <c:pt idx="256">
                  <c:v>-0.7651</c:v>
                </c:pt>
                <c:pt idx="257">
                  <c:v>-0.87439999999999996</c:v>
                </c:pt>
                <c:pt idx="258">
                  <c:v>-0.87439999999999996</c:v>
                </c:pt>
                <c:pt idx="259">
                  <c:v>-0.98370000000000002</c:v>
                </c:pt>
                <c:pt idx="260">
                  <c:v>-0.87439999999999996</c:v>
                </c:pt>
                <c:pt idx="261">
                  <c:v>-0.7651</c:v>
                </c:pt>
                <c:pt idx="262">
                  <c:v>-0.87439999999999996</c:v>
                </c:pt>
                <c:pt idx="263">
                  <c:v>-0.65580000000000005</c:v>
                </c:pt>
                <c:pt idx="264">
                  <c:v>-0.87439999999999996</c:v>
                </c:pt>
                <c:pt idx="265">
                  <c:v>-0.7651</c:v>
                </c:pt>
                <c:pt idx="266">
                  <c:v>-0.98370000000000002</c:v>
                </c:pt>
                <c:pt idx="267">
                  <c:v>-0.7651</c:v>
                </c:pt>
                <c:pt idx="268">
                  <c:v>-0.87439999999999996</c:v>
                </c:pt>
                <c:pt idx="269">
                  <c:v>-0.7651</c:v>
                </c:pt>
                <c:pt idx="270">
                  <c:v>-0.87439999999999996</c:v>
                </c:pt>
                <c:pt idx="271">
                  <c:v>-0.87439999999999996</c:v>
                </c:pt>
                <c:pt idx="272">
                  <c:v>-0.87439999999999996</c:v>
                </c:pt>
                <c:pt idx="273">
                  <c:v>-0.98370000000000002</c:v>
                </c:pt>
                <c:pt idx="274">
                  <c:v>-0.7651</c:v>
                </c:pt>
                <c:pt idx="275">
                  <c:v>-0.87439999999999996</c:v>
                </c:pt>
                <c:pt idx="276">
                  <c:v>-0.7651</c:v>
                </c:pt>
                <c:pt idx="277">
                  <c:v>-0.87439999999999996</c:v>
                </c:pt>
                <c:pt idx="278">
                  <c:v>-0.7651</c:v>
                </c:pt>
                <c:pt idx="279">
                  <c:v>-0.98370000000000002</c:v>
                </c:pt>
                <c:pt idx="280">
                  <c:v>-0.7651</c:v>
                </c:pt>
                <c:pt idx="281">
                  <c:v>-0.87439999999999996</c:v>
                </c:pt>
                <c:pt idx="282">
                  <c:v>-0.87439999999999996</c:v>
                </c:pt>
                <c:pt idx="283">
                  <c:v>-0.87439999999999996</c:v>
                </c:pt>
                <c:pt idx="284">
                  <c:v>-0.98370000000000002</c:v>
                </c:pt>
                <c:pt idx="285">
                  <c:v>-0.98370000000000002</c:v>
                </c:pt>
                <c:pt idx="286">
                  <c:v>-0.87439999999999996</c:v>
                </c:pt>
                <c:pt idx="287">
                  <c:v>-0.7651</c:v>
                </c:pt>
                <c:pt idx="288">
                  <c:v>-0.98370000000000002</c:v>
                </c:pt>
                <c:pt idx="289">
                  <c:v>-0.7651</c:v>
                </c:pt>
                <c:pt idx="290">
                  <c:v>-0.98370000000000002</c:v>
                </c:pt>
                <c:pt idx="291">
                  <c:v>-0.87439999999999996</c:v>
                </c:pt>
                <c:pt idx="292">
                  <c:v>-0.7651</c:v>
                </c:pt>
                <c:pt idx="293">
                  <c:v>-0.7651</c:v>
                </c:pt>
                <c:pt idx="294">
                  <c:v>-0.87439999999999996</c:v>
                </c:pt>
                <c:pt idx="295">
                  <c:v>-0.7651</c:v>
                </c:pt>
                <c:pt idx="296">
                  <c:v>-0.7651</c:v>
                </c:pt>
                <c:pt idx="297">
                  <c:v>-0.98370000000000002</c:v>
                </c:pt>
                <c:pt idx="298">
                  <c:v>-0.7651</c:v>
                </c:pt>
                <c:pt idx="299">
                  <c:v>-0.87439999999999996</c:v>
                </c:pt>
                <c:pt idx="300">
                  <c:v>-0.65580000000000005</c:v>
                </c:pt>
                <c:pt idx="301">
                  <c:v>-0.7651</c:v>
                </c:pt>
                <c:pt idx="302">
                  <c:v>-0.87439999999999996</c:v>
                </c:pt>
                <c:pt idx="303">
                  <c:v>-0.87439999999999996</c:v>
                </c:pt>
                <c:pt idx="304">
                  <c:v>-0.7651</c:v>
                </c:pt>
                <c:pt idx="305">
                  <c:v>-0.7651</c:v>
                </c:pt>
                <c:pt idx="306">
                  <c:v>-0.87439999999999996</c:v>
                </c:pt>
                <c:pt idx="307">
                  <c:v>-0.7651</c:v>
                </c:pt>
                <c:pt idx="308">
                  <c:v>-0.98370000000000002</c:v>
                </c:pt>
                <c:pt idx="309">
                  <c:v>-0.87439999999999996</c:v>
                </c:pt>
                <c:pt idx="310">
                  <c:v>-0.87439999999999996</c:v>
                </c:pt>
                <c:pt idx="311">
                  <c:v>-0.87439999999999996</c:v>
                </c:pt>
                <c:pt idx="312">
                  <c:v>-0.87439999999999996</c:v>
                </c:pt>
                <c:pt idx="313">
                  <c:v>-0.87439999999999996</c:v>
                </c:pt>
                <c:pt idx="314">
                  <c:v>-0.87439999999999996</c:v>
                </c:pt>
                <c:pt idx="315">
                  <c:v>-0.98370000000000002</c:v>
                </c:pt>
                <c:pt idx="316">
                  <c:v>-0.87439999999999996</c:v>
                </c:pt>
                <c:pt idx="317">
                  <c:v>-0.87439999999999996</c:v>
                </c:pt>
                <c:pt idx="318">
                  <c:v>-0.7651</c:v>
                </c:pt>
                <c:pt idx="319">
                  <c:v>-0.7651</c:v>
                </c:pt>
                <c:pt idx="320">
                  <c:v>-0.98370000000000002</c:v>
                </c:pt>
                <c:pt idx="321">
                  <c:v>-0.87439999999999996</c:v>
                </c:pt>
                <c:pt idx="322">
                  <c:v>-0.87439999999999996</c:v>
                </c:pt>
                <c:pt idx="323">
                  <c:v>-0.87439999999999996</c:v>
                </c:pt>
                <c:pt idx="324">
                  <c:v>-0.7651</c:v>
                </c:pt>
                <c:pt idx="325">
                  <c:v>-0.87439999999999996</c:v>
                </c:pt>
                <c:pt idx="326">
                  <c:v>-0.87439999999999996</c:v>
                </c:pt>
                <c:pt idx="327">
                  <c:v>-0.87439999999999996</c:v>
                </c:pt>
                <c:pt idx="328">
                  <c:v>-0.7651</c:v>
                </c:pt>
                <c:pt idx="329">
                  <c:v>-0.87439999999999996</c:v>
                </c:pt>
                <c:pt idx="330">
                  <c:v>-0.7651</c:v>
                </c:pt>
                <c:pt idx="331">
                  <c:v>-0.98370000000000002</c:v>
                </c:pt>
                <c:pt idx="332">
                  <c:v>-0.87439999999999996</c:v>
                </c:pt>
                <c:pt idx="333">
                  <c:v>-0.7651</c:v>
                </c:pt>
                <c:pt idx="334">
                  <c:v>-0.87439999999999996</c:v>
                </c:pt>
                <c:pt idx="335">
                  <c:v>-0.7651</c:v>
                </c:pt>
                <c:pt idx="336">
                  <c:v>-0.87439999999999996</c:v>
                </c:pt>
                <c:pt idx="337">
                  <c:v>-0.87439999999999996</c:v>
                </c:pt>
                <c:pt idx="338">
                  <c:v>-0.87439999999999996</c:v>
                </c:pt>
                <c:pt idx="339">
                  <c:v>-0.87439999999999996</c:v>
                </c:pt>
                <c:pt idx="340">
                  <c:v>-0.87439999999999996</c:v>
                </c:pt>
                <c:pt idx="341">
                  <c:v>-0.7651</c:v>
                </c:pt>
                <c:pt idx="342">
                  <c:v>-0.7651</c:v>
                </c:pt>
                <c:pt idx="343">
                  <c:v>-0.87439999999999996</c:v>
                </c:pt>
                <c:pt idx="344">
                  <c:v>-0.7651</c:v>
                </c:pt>
                <c:pt idx="345">
                  <c:v>-0.87439999999999996</c:v>
                </c:pt>
                <c:pt idx="346">
                  <c:v>-0.7651</c:v>
                </c:pt>
                <c:pt idx="347">
                  <c:v>-0.87439999999999996</c:v>
                </c:pt>
                <c:pt idx="348">
                  <c:v>-0.87439999999999996</c:v>
                </c:pt>
                <c:pt idx="349">
                  <c:v>-0.7651</c:v>
                </c:pt>
                <c:pt idx="350">
                  <c:v>-0.87439999999999996</c:v>
                </c:pt>
                <c:pt idx="351">
                  <c:v>-0.7651</c:v>
                </c:pt>
                <c:pt idx="352">
                  <c:v>-0.98370000000000002</c:v>
                </c:pt>
                <c:pt idx="353">
                  <c:v>-0.87439999999999996</c:v>
                </c:pt>
                <c:pt idx="354">
                  <c:v>-0.87439999999999996</c:v>
                </c:pt>
                <c:pt idx="355">
                  <c:v>-0.87439999999999996</c:v>
                </c:pt>
                <c:pt idx="356">
                  <c:v>-0.87439999999999996</c:v>
                </c:pt>
                <c:pt idx="357">
                  <c:v>-0.87439999999999996</c:v>
                </c:pt>
                <c:pt idx="358">
                  <c:v>-0.87439999999999996</c:v>
                </c:pt>
                <c:pt idx="359">
                  <c:v>-0.98370000000000002</c:v>
                </c:pt>
                <c:pt idx="360">
                  <c:v>-0.7651</c:v>
                </c:pt>
                <c:pt idx="361">
                  <c:v>-0.98370000000000002</c:v>
                </c:pt>
                <c:pt idx="362">
                  <c:v>-0.87439999999999996</c:v>
                </c:pt>
                <c:pt idx="363">
                  <c:v>-0.87439999999999996</c:v>
                </c:pt>
                <c:pt idx="364">
                  <c:v>-0.98370000000000002</c:v>
                </c:pt>
                <c:pt idx="365">
                  <c:v>-0.7651</c:v>
                </c:pt>
                <c:pt idx="366">
                  <c:v>-0.98370000000000002</c:v>
                </c:pt>
                <c:pt idx="367">
                  <c:v>-0.7651</c:v>
                </c:pt>
                <c:pt idx="368">
                  <c:v>-0.98370000000000002</c:v>
                </c:pt>
                <c:pt idx="369">
                  <c:v>-0.87439999999999996</c:v>
                </c:pt>
                <c:pt idx="370">
                  <c:v>-0.98370000000000002</c:v>
                </c:pt>
                <c:pt idx="371">
                  <c:v>-0.87439999999999996</c:v>
                </c:pt>
                <c:pt idx="372">
                  <c:v>-0.7651</c:v>
                </c:pt>
                <c:pt idx="373">
                  <c:v>-0.98370000000000002</c:v>
                </c:pt>
                <c:pt idx="374">
                  <c:v>-0.87439999999999996</c:v>
                </c:pt>
                <c:pt idx="375">
                  <c:v>-1.093</c:v>
                </c:pt>
                <c:pt idx="376">
                  <c:v>-0.87439999999999996</c:v>
                </c:pt>
                <c:pt idx="377">
                  <c:v>-0.98370000000000002</c:v>
                </c:pt>
                <c:pt idx="378">
                  <c:v>-0.87439999999999996</c:v>
                </c:pt>
                <c:pt idx="379">
                  <c:v>-0.98370000000000002</c:v>
                </c:pt>
                <c:pt idx="380">
                  <c:v>-0.98370000000000002</c:v>
                </c:pt>
                <c:pt idx="381">
                  <c:v>-0.98370000000000002</c:v>
                </c:pt>
                <c:pt idx="382">
                  <c:v>-1.093</c:v>
                </c:pt>
                <c:pt idx="383">
                  <c:v>-0.87439999999999996</c:v>
                </c:pt>
                <c:pt idx="384">
                  <c:v>-1.093</c:v>
                </c:pt>
                <c:pt idx="385">
                  <c:v>-0.98370000000000002</c:v>
                </c:pt>
                <c:pt idx="386">
                  <c:v>-1.093</c:v>
                </c:pt>
                <c:pt idx="387">
                  <c:v>-0.98370000000000002</c:v>
                </c:pt>
                <c:pt idx="388">
                  <c:v>-1.093</c:v>
                </c:pt>
                <c:pt idx="389">
                  <c:v>-0.98370000000000002</c:v>
                </c:pt>
                <c:pt idx="390">
                  <c:v>-0.98370000000000002</c:v>
                </c:pt>
                <c:pt idx="391">
                  <c:v>-0.98370000000000002</c:v>
                </c:pt>
                <c:pt idx="392">
                  <c:v>-1.093</c:v>
                </c:pt>
                <c:pt idx="393">
                  <c:v>-1.093</c:v>
                </c:pt>
                <c:pt idx="394">
                  <c:v>-0.98370000000000002</c:v>
                </c:pt>
                <c:pt idx="395">
                  <c:v>-0.98370000000000002</c:v>
                </c:pt>
                <c:pt idx="396">
                  <c:v>-0.98370000000000002</c:v>
                </c:pt>
                <c:pt idx="397">
                  <c:v>-1.093</c:v>
                </c:pt>
                <c:pt idx="398">
                  <c:v>-0.87439999999999996</c:v>
                </c:pt>
                <c:pt idx="399">
                  <c:v>-1.093</c:v>
                </c:pt>
                <c:pt idx="400">
                  <c:v>-1.093</c:v>
                </c:pt>
                <c:pt idx="401">
                  <c:v>-1.093</c:v>
                </c:pt>
                <c:pt idx="402">
                  <c:v>-0.87439999999999996</c:v>
                </c:pt>
                <c:pt idx="403">
                  <c:v>-1.093</c:v>
                </c:pt>
                <c:pt idx="404">
                  <c:v>-1.093</c:v>
                </c:pt>
                <c:pt idx="405">
                  <c:v>-0.98370000000000002</c:v>
                </c:pt>
                <c:pt idx="406">
                  <c:v>-1.093</c:v>
                </c:pt>
                <c:pt idx="407">
                  <c:v>-0.98370000000000002</c:v>
                </c:pt>
                <c:pt idx="408">
                  <c:v>-1.2022999999999999</c:v>
                </c:pt>
                <c:pt idx="409">
                  <c:v>-0.98370000000000002</c:v>
                </c:pt>
                <c:pt idx="410">
                  <c:v>-0.98370000000000002</c:v>
                </c:pt>
                <c:pt idx="411">
                  <c:v>-0.98370000000000002</c:v>
                </c:pt>
                <c:pt idx="412">
                  <c:v>-1.093</c:v>
                </c:pt>
                <c:pt idx="413">
                  <c:v>-0.98370000000000002</c:v>
                </c:pt>
                <c:pt idx="414">
                  <c:v>-0.87439999999999996</c:v>
                </c:pt>
                <c:pt idx="415">
                  <c:v>-1.093</c:v>
                </c:pt>
                <c:pt idx="416">
                  <c:v>-0.98370000000000002</c:v>
                </c:pt>
                <c:pt idx="417">
                  <c:v>-1.093</c:v>
                </c:pt>
                <c:pt idx="418">
                  <c:v>-0.98370000000000002</c:v>
                </c:pt>
                <c:pt idx="419">
                  <c:v>-0.98370000000000002</c:v>
                </c:pt>
                <c:pt idx="420">
                  <c:v>-0.98370000000000002</c:v>
                </c:pt>
                <c:pt idx="421">
                  <c:v>-0.98370000000000002</c:v>
                </c:pt>
                <c:pt idx="422">
                  <c:v>-1.093</c:v>
                </c:pt>
                <c:pt idx="423">
                  <c:v>-0.98370000000000002</c:v>
                </c:pt>
                <c:pt idx="424">
                  <c:v>-1.093</c:v>
                </c:pt>
                <c:pt idx="425">
                  <c:v>-0.98370000000000002</c:v>
                </c:pt>
                <c:pt idx="426">
                  <c:v>-0.98370000000000002</c:v>
                </c:pt>
                <c:pt idx="427">
                  <c:v>-1.093</c:v>
                </c:pt>
                <c:pt idx="428">
                  <c:v>-0.98370000000000002</c:v>
                </c:pt>
                <c:pt idx="429">
                  <c:v>-0.98370000000000002</c:v>
                </c:pt>
                <c:pt idx="430">
                  <c:v>-1.093</c:v>
                </c:pt>
                <c:pt idx="431">
                  <c:v>-1.093</c:v>
                </c:pt>
                <c:pt idx="432">
                  <c:v>-0.98370000000000002</c:v>
                </c:pt>
                <c:pt idx="433">
                  <c:v>-0.98370000000000002</c:v>
                </c:pt>
                <c:pt idx="434">
                  <c:v>-0.98370000000000002</c:v>
                </c:pt>
                <c:pt idx="435">
                  <c:v>-1.093</c:v>
                </c:pt>
                <c:pt idx="436">
                  <c:v>-1.093</c:v>
                </c:pt>
                <c:pt idx="437">
                  <c:v>-0.98370000000000002</c:v>
                </c:pt>
                <c:pt idx="438">
                  <c:v>-0.98370000000000002</c:v>
                </c:pt>
                <c:pt idx="439">
                  <c:v>-1.093</c:v>
                </c:pt>
                <c:pt idx="440">
                  <c:v>-0.98370000000000002</c:v>
                </c:pt>
                <c:pt idx="441">
                  <c:v>-0.98370000000000002</c:v>
                </c:pt>
                <c:pt idx="442">
                  <c:v>-1.093</c:v>
                </c:pt>
                <c:pt idx="443">
                  <c:v>-1.093</c:v>
                </c:pt>
                <c:pt idx="444">
                  <c:v>-1.093</c:v>
                </c:pt>
                <c:pt idx="445">
                  <c:v>-0.98370000000000002</c:v>
                </c:pt>
                <c:pt idx="446">
                  <c:v>-0.98370000000000002</c:v>
                </c:pt>
                <c:pt idx="447">
                  <c:v>-0.98370000000000002</c:v>
                </c:pt>
                <c:pt idx="448">
                  <c:v>-1.093</c:v>
                </c:pt>
                <c:pt idx="449">
                  <c:v>-0.98370000000000002</c:v>
                </c:pt>
                <c:pt idx="450">
                  <c:v>-1.093</c:v>
                </c:pt>
                <c:pt idx="451">
                  <c:v>-1.093</c:v>
                </c:pt>
                <c:pt idx="452">
                  <c:v>-0.98370000000000002</c:v>
                </c:pt>
                <c:pt idx="453">
                  <c:v>-1.093</c:v>
                </c:pt>
                <c:pt idx="454">
                  <c:v>-1.093</c:v>
                </c:pt>
                <c:pt idx="455">
                  <c:v>-0.98370000000000002</c:v>
                </c:pt>
                <c:pt idx="456">
                  <c:v>-1.093</c:v>
                </c:pt>
                <c:pt idx="457">
                  <c:v>-1.093</c:v>
                </c:pt>
                <c:pt idx="458">
                  <c:v>-0.98370000000000002</c:v>
                </c:pt>
                <c:pt idx="459">
                  <c:v>-1.2022999999999999</c:v>
                </c:pt>
                <c:pt idx="460">
                  <c:v>-0.98370000000000002</c:v>
                </c:pt>
                <c:pt idx="461">
                  <c:v>-1.093</c:v>
                </c:pt>
                <c:pt idx="462">
                  <c:v>-0.98370000000000002</c:v>
                </c:pt>
                <c:pt idx="463">
                  <c:v>-0.87439999999999996</c:v>
                </c:pt>
                <c:pt idx="464">
                  <c:v>-0.98370000000000002</c:v>
                </c:pt>
                <c:pt idx="465">
                  <c:v>-1.093</c:v>
                </c:pt>
                <c:pt idx="466">
                  <c:v>-0.87439999999999996</c:v>
                </c:pt>
                <c:pt idx="467">
                  <c:v>-0.98370000000000002</c:v>
                </c:pt>
                <c:pt idx="468">
                  <c:v>-0.98370000000000002</c:v>
                </c:pt>
                <c:pt idx="469">
                  <c:v>-0.87439999999999996</c:v>
                </c:pt>
                <c:pt idx="470">
                  <c:v>-0.98370000000000002</c:v>
                </c:pt>
                <c:pt idx="471">
                  <c:v>-0.87439999999999996</c:v>
                </c:pt>
                <c:pt idx="472">
                  <c:v>-1.093</c:v>
                </c:pt>
                <c:pt idx="473">
                  <c:v>-1.093</c:v>
                </c:pt>
                <c:pt idx="474">
                  <c:v>-0.87439999999999996</c:v>
                </c:pt>
                <c:pt idx="475">
                  <c:v>-0.98370000000000002</c:v>
                </c:pt>
                <c:pt idx="476">
                  <c:v>-1.093</c:v>
                </c:pt>
                <c:pt idx="477">
                  <c:v>-0.98370000000000002</c:v>
                </c:pt>
                <c:pt idx="478">
                  <c:v>-0.98370000000000002</c:v>
                </c:pt>
                <c:pt idx="479">
                  <c:v>-0.98370000000000002</c:v>
                </c:pt>
                <c:pt idx="480">
                  <c:v>-0.87439999999999996</c:v>
                </c:pt>
                <c:pt idx="481">
                  <c:v>-0.98370000000000002</c:v>
                </c:pt>
                <c:pt idx="482">
                  <c:v>-0.87439999999999996</c:v>
                </c:pt>
                <c:pt idx="483">
                  <c:v>-0.98370000000000002</c:v>
                </c:pt>
                <c:pt idx="484">
                  <c:v>-1.093</c:v>
                </c:pt>
                <c:pt idx="485">
                  <c:v>-0.87439999999999996</c:v>
                </c:pt>
                <c:pt idx="486">
                  <c:v>-0.87439999999999996</c:v>
                </c:pt>
                <c:pt idx="487">
                  <c:v>-0.87439999999999996</c:v>
                </c:pt>
                <c:pt idx="488">
                  <c:v>-1.093</c:v>
                </c:pt>
                <c:pt idx="489">
                  <c:v>-0.98370000000000002</c:v>
                </c:pt>
                <c:pt idx="490">
                  <c:v>-1.093</c:v>
                </c:pt>
                <c:pt idx="491">
                  <c:v>-0.98370000000000002</c:v>
                </c:pt>
                <c:pt idx="492">
                  <c:v>-0.98370000000000002</c:v>
                </c:pt>
                <c:pt idx="493">
                  <c:v>-0.87439999999999996</c:v>
                </c:pt>
                <c:pt idx="494">
                  <c:v>-0.98370000000000002</c:v>
                </c:pt>
                <c:pt idx="495">
                  <c:v>-0.98370000000000002</c:v>
                </c:pt>
                <c:pt idx="496">
                  <c:v>-0.98370000000000002</c:v>
                </c:pt>
                <c:pt idx="497">
                  <c:v>-0.98370000000000002</c:v>
                </c:pt>
                <c:pt idx="498">
                  <c:v>-0.87439999999999996</c:v>
                </c:pt>
                <c:pt idx="499">
                  <c:v>-0.87439999999999996</c:v>
                </c:pt>
                <c:pt idx="500">
                  <c:v>-0.98370000000000002</c:v>
                </c:pt>
                <c:pt idx="501">
                  <c:v>-0.98370000000000002</c:v>
                </c:pt>
                <c:pt idx="502">
                  <c:v>-0.87439999999999996</c:v>
                </c:pt>
                <c:pt idx="503">
                  <c:v>-0.98370000000000002</c:v>
                </c:pt>
                <c:pt idx="504">
                  <c:v>-0.87439999999999996</c:v>
                </c:pt>
                <c:pt idx="505">
                  <c:v>-0.98370000000000002</c:v>
                </c:pt>
                <c:pt idx="506">
                  <c:v>-0.98370000000000002</c:v>
                </c:pt>
                <c:pt idx="507">
                  <c:v>-0.98370000000000002</c:v>
                </c:pt>
                <c:pt idx="508">
                  <c:v>-0.98370000000000002</c:v>
                </c:pt>
                <c:pt idx="509">
                  <c:v>-1.093</c:v>
                </c:pt>
                <c:pt idx="510">
                  <c:v>-0.87439999999999996</c:v>
                </c:pt>
                <c:pt idx="511">
                  <c:v>-0.87439999999999996</c:v>
                </c:pt>
                <c:pt idx="512">
                  <c:v>-0.98370000000000002</c:v>
                </c:pt>
                <c:pt idx="513">
                  <c:v>-0.98370000000000002</c:v>
                </c:pt>
                <c:pt idx="514">
                  <c:v>-0.98370000000000002</c:v>
                </c:pt>
                <c:pt idx="515">
                  <c:v>-0.98370000000000002</c:v>
                </c:pt>
                <c:pt idx="516">
                  <c:v>-0.98370000000000002</c:v>
                </c:pt>
                <c:pt idx="517">
                  <c:v>-0.87439999999999996</c:v>
                </c:pt>
                <c:pt idx="518">
                  <c:v>-0.87439999999999996</c:v>
                </c:pt>
                <c:pt idx="519">
                  <c:v>-0.98370000000000002</c:v>
                </c:pt>
                <c:pt idx="520">
                  <c:v>-0.98370000000000002</c:v>
                </c:pt>
                <c:pt idx="521">
                  <c:v>-0.98370000000000002</c:v>
                </c:pt>
                <c:pt idx="522">
                  <c:v>-0.98370000000000002</c:v>
                </c:pt>
                <c:pt idx="523">
                  <c:v>-0.98370000000000002</c:v>
                </c:pt>
                <c:pt idx="524">
                  <c:v>-0.98370000000000002</c:v>
                </c:pt>
                <c:pt idx="525">
                  <c:v>-0.98370000000000002</c:v>
                </c:pt>
                <c:pt idx="526">
                  <c:v>-0.87439999999999996</c:v>
                </c:pt>
                <c:pt idx="527">
                  <c:v>-0.98370000000000002</c:v>
                </c:pt>
                <c:pt idx="528">
                  <c:v>-0.98370000000000002</c:v>
                </c:pt>
                <c:pt idx="529">
                  <c:v>-0.87439999999999996</c:v>
                </c:pt>
                <c:pt idx="530">
                  <c:v>-0.98370000000000002</c:v>
                </c:pt>
                <c:pt idx="531">
                  <c:v>-0.98370000000000002</c:v>
                </c:pt>
                <c:pt idx="532">
                  <c:v>-0.87439999999999996</c:v>
                </c:pt>
                <c:pt idx="533">
                  <c:v>-0.87439999999999996</c:v>
                </c:pt>
                <c:pt idx="534">
                  <c:v>-0.98370000000000002</c:v>
                </c:pt>
                <c:pt idx="535">
                  <c:v>-0.87439999999999996</c:v>
                </c:pt>
                <c:pt idx="536">
                  <c:v>-0.98370000000000002</c:v>
                </c:pt>
                <c:pt idx="537">
                  <c:v>-0.98370000000000002</c:v>
                </c:pt>
                <c:pt idx="538">
                  <c:v>-0.87439999999999996</c:v>
                </c:pt>
                <c:pt idx="539">
                  <c:v>-0.87439999999999996</c:v>
                </c:pt>
                <c:pt idx="540">
                  <c:v>-0.87439999999999996</c:v>
                </c:pt>
                <c:pt idx="541">
                  <c:v>-0.87439999999999996</c:v>
                </c:pt>
                <c:pt idx="542">
                  <c:v>-0.98370000000000002</c:v>
                </c:pt>
                <c:pt idx="543">
                  <c:v>-0.98370000000000002</c:v>
                </c:pt>
                <c:pt idx="544">
                  <c:v>-0.87439999999999996</c:v>
                </c:pt>
                <c:pt idx="545">
                  <c:v>-0.87439999999999996</c:v>
                </c:pt>
                <c:pt idx="546">
                  <c:v>-0.87439999999999996</c:v>
                </c:pt>
                <c:pt idx="547">
                  <c:v>-0.87439999999999996</c:v>
                </c:pt>
                <c:pt idx="548">
                  <c:v>-0.98370000000000002</c:v>
                </c:pt>
                <c:pt idx="549">
                  <c:v>-0.98370000000000002</c:v>
                </c:pt>
                <c:pt idx="550">
                  <c:v>-0.87439999999999996</c:v>
                </c:pt>
                <c:pt idx="551">
                  <c:v>-0.87439999999999996</c:v>
                </c:pt>
                <c:pt idx="552">
                  <c:v>-0.87439999999999996</c:v>
                </c:pt>
                <c:pt idx="553">
                  <c:v>-0.87439999999999996</c:v>
                </c:pt>
                <c:pt idx="554">
                  <c:v>-0.7651</c:v>
                </c:pt>
                <c:pt idx="555">
                  <c:v>-0.87439999999999996</c:v>
                </c:pt>
                <c:pt idx="556">
                  <c:v>-0.98370000000000002</c:v>
                </c:pt>
                <c:pt idx="557">
                  <c:v>-0.98370000000000002</c:v>
                </c:pt>
                <c:pt idx="558">
                  <c:v>-0.87439999999999996</c:v>
                </c:pt>
                <c:pt idx="559">
                  <c:v>-0.87439999999999996</c:v>
                </c:pt>
                <c:pt idx="560">
                  <c:v>-0.98370000000000002</c:v>
                </c:pt>
                <c:pt idx="561">
                  <c:v>-0.87439999999999996</c:v>
                </c:pt>
                <c:pt idx="562">
                  <c:v>-0.87439999999999996</c:v>
                </c:pt>
                <c:pt idx="563">
                  <c:v>-0.87439999999999996</c:v>
                </c:pt>
                <c:pt idx="564">
                  <c:v>-0.98370000000000002</c:v>
                </c:pt>
                <c:pt idx="565">
                  <c:v>-0.98370000000000002</c:v>
                </c:pt>
                <c:pt idx="566">
                  <c:v>-0.87439999999999996</c:v>
                </c:pt>
                <c:pt idx="567">
                  <c:v>-0.7651</c:v>
                </c:pt>
                <c:pt idx="568">
                  <c:v>-0.87439999999999996</c:v>
                </c:pt>
                <c:pt idx="569">
                  <c:v>-0.87439999999999996</c:v>
                </c:pt>
                <c:pt idx="570">
                  <c:v>-0.7651</c:v>
                </c:pt>
                <c:pt idx="571">
                  <c:v>-0.87439999999999996</c:v>
                </c:pt>
                <c:pt idx="572">
                  <c:v>-0.87439999999999996</c:v>
                </c:pt>
                <c:pt idx="573">
                  <c:v>-0.7651</c:v>
                </c:pt>
                <c:pt idx="574">
                  <c:v>-0.7651</c:v>
                </c:pt>
                <c:pt idx="575">
                  <c:v>-0.7651</c:v>
                </c:pt>
                <c:pt idx="576">
                  <c:v>-0.65580000000000005</c:v>
                </c:pt>
                <c:pt idx="577">
                  <c:v>-0.7651</c:v>
                </c:pt>
                <c:pt idx="578">
                  <c:v>-0.7651</c:v>
                </c:pt>
                <c:pt idx="579">
                  <c:v>-0.65580000000000005</c:v>
                </c:pt>
                <c:pt idx="580">
                  <c:v>-0.7651</c:v>
                </c:pt>
                <c:pt idx="581">
                  <c:v>-0.87439999999999996</c:v>
                </c:pt>
                <c:pt idx="582">
                  <c:v>-0.7651</c:v>
                </c:pt>
                <c:pt idx="583">
                  <c:v>-0.87439999999999996</c:v>
                </c:pt>
                <c:pt idx="584">
                  <c:v>-0.7651</c:v>
                </c:pt>
                <c:pt idx="585">
                  <c:v>-0.7651</c:v>
                </c:pt>
                <c:pt idx="586">
                  <c:v>-0.7651</c:v>
                </c:pt>
                <c:pt idx="587">
                  <c:v>-0.7651</c:v>
                </c:pt>
                <c:pt idx="588">
                  <c:v>-0.7651</c:v>
                </c:pt>
                <c:pt idx="589">
                  <c:v>-0.7651</c:v>
                </c:pt>
                <c:pt idx="590">
                  <c:v>-0.7651</c:v>
                </c:pt>
                <c:pt idx="591">
                  <c:v>-0.7651</c:v>
                </c:pt>
                <c:pt idx="592">
                  <c:v>-0.7651</c:v>
                </c:pt>
                <c:pt idx="593">
                  <c:v>-0.7651</c:v>
                </c:pt>
                <c:pt idx="594">
                  <c:v>-0.87439999999999996</c:v>
                </c:pt>
                <c:pt idx="595">
                  <c:v>-0.7651</c:v>
                </c:pt>
                <c:pt idx="596">
                  <c:v>-0.87439999999999996</c:v>
                </c:pt>
                <c:pt idx="597">
                  <c:v>-0.87439999999999996</c:v>
                </c:pt>
                <c:pt idx="598">
                  <c:v>-0.7651</c:v>
                </c:pt>
                <c:pt idx="599">
                  <c:v>-0.87439999999999996</c:v>
                </c:pt>
                <c:pt idx="600">
                  <c:v>-0.87439999999999996</c:v>
                </c:pt>
                <c:pt idx="601">
                  <c:v>-0.65580000000000005</c:v>
                </c:pt>
                <c:pt idx="602">
                  <c:v>-0.7651</c:v>
                </c:pt>
                <c:pt idx="603">
                  <c:v>-0.7651</c:v>
                </c:pt>
                <c:pt idx="604">
                  <c:v>-0.65580000000000005</c:v>
                </c:pt>
                <c:pt idx="605">
                  <c:v>-0.7651</c:v>
                </c:pt>
                <c:pt idx="606">
                  <c:v>-0.7651</c:v>
                </c:pt>
                <c:pt idx="607">
                  <c:v>-0.7651</c:v>
                </c:pt>
                <c:pt idx="608">
                  <c:v>-0.87439999999999996</c:v>
                </c:pt>
                <c:pt idx="609">
                  <c:v>-0.87439999999999996</c:v>
                </c:pt>
                <c:pt idx="610">
                  <c:v>-0.7651</c:v>
                </c:pt>
                <c:pt idx="611">
                  <c:v>-0.87439999999999996</c:v>
                </c:pt>
                <c:pt idx="612">
                  <c:v>-0.87439999999999996</c:v>
                </c:pt>
                <c:pt idx="613">
                  <c:v>-0.7651</c:v>
                </c:pt>
                <c:pt idx="614">
                  <c:v>-0.87439999999999996</c:v>
                </c:pt>
                <c:pt idx="615">
                  <c:v>-0.87439999999999996</c:v>
                </c:pt>
                <c:pt idx="616">
                  <c:v>-0.7651</c:v>
                </c:pt>
                <c:pt idx="617">
                  <c:v>-0.87439999999999996</c:v>
                </c:pt>
                <c:pt idx="618">
                  <c:v>-0.87439999999999996</c:v>
                </c:pt>
                <c:pt idx="619">
                  <c:v>-0.7651</c:v>
                </c:pt>
                <c:pt idx="620">
                  <c:v>-0.87439999999999996</c:v>
                </c:pt>
                <c:pt idx="621">
                  <c:v>-0.87439999999999996</c:v>
                </c:pt>
                <c:pt idx="622">
                  <c:v>-0.7651</c:v>
                </c:pt>
                <c:pt idx="623">
                  <c:v>-0.87439999999999996</c:v>
                </c:pt>
                <c:pt idx="624">
                  <c:v>-0.87439999999999996</c:v>
                </c:pt>
                <c:pt idx="625">
                  <c:v>-0.7651</c:v>
                </c:pt>
                <c:pt idx="626">
                  <c:v>-0.87439999999999996</c:v>
                </c:pt>
                <c:pt idx="627">
                  <c:v>-0.7651</c:v>
                </c:pt>
                <c:pt idx="628">
                  <c:v>-0.65580000000000005</c:v>
                </c:pt>
                <c:pt idx="629">
                  <c:v>-0.7651</c:v>
                </c:pt>
                <c:pt idx="630">
                  <c:v>-0.7651</c:v>
                </c:pt>
                <c:pt idx="631">
                  <c:v>-0.65580000000000005</c:v>
                </c:pt>
                <c:pt idx="632">
                  <c:v>-0.7651</c:v>
                </c:pt>
                <c:pt idx="633">
                  <c:v>-0.7651</c:v>
                </c:pt>
                <c:pt idx="634">
                  <c:v>-0.65580000000000005</c:v>
                </c:pt>
                <c:pt idx="635">
                  <c:v>-0.7651</c:v>
                </c:pt>
                <c:pt idx="636">
                  <c:v>-0.7651</c:v>
                </c:pt>
                <c:pt idx="637">
                  <c:v>-0.65580000000000005</c:v>
                </c:pt>
                <c:pt idx="638">
                  <c:v>-0.7651</c:v>
                </c:pt>
                <c:pt idx="639">
                  <c:v>-0.7651</c:v>
                </c:pt>
                <c:pt idx="640">
                  <c:v>-0.65580000000000005</c:v>
                </c:pt>
                <c:pt idx="641">
                  <c:v>-0.7651</c:v>
                </c:pt>
                <c:pt idx="642">
                  <c:v>-0.7651</c:v>
                </c:pt>
                <c:pt idx="643">
                  <c:v>-0.65580000000000005</c:v>
                </c:pt>
                <c:pt idx="644">
                  <c:v>-0.7651</c:v>
                </c:pt>
                <c:pt idx="645">
                  <c:v>-0.7651</c:v>
                </c:pt>
                <c:pt idx="646">
                  <c:v>-0.7651</c:v>
                </c:pt>
                <c:pt idx="647">
                  <c:v>-0.87439999999999996</c:v>
                </c:pt>
                <c:pt idx="648">
                  <c:v>-0.7651</c:v>
                </c:pt>
                <c:pt idx="649">
                  <c:v>-0.7651</c:v>
                </c:pt>
                <c:pt idx="650">
                  <c:v>-0.87439999999999996</c:v>
                </c:pt>
                <c:pt idx="651">
                  <c:v>-0.7651</c:v>
                </c:pt>
                <c:pt idx="652">
                  <c:v>-0.7651</c:v>
                </c:pt>
                <c:pt idx="653">
                  <c:v>-0.87439999999999996</c:v>
                </c:pt>
                <c:pt idx="654">
                  <c:v>-0.7651</c:v>
                </c:pt>
                <c:pt idx="655">
                  <c:v>-0.7651</c:v>
                </c:pt>
                <c:pt idx="656">
                  <c:v>-0.7651</c:v>
                </c:pt>
                <c:pt idx="657">
                  <c:v>-0.65580000000000005</c:v>
                </c:pt>
                <c:pt idx="658">
                  <c:v>-0.7651</c:v>
                </c:pt>
                <c:pt idx="659">
                  <c:v>-0.7651</c:v>
                </c:pt>
                <c:pt idx="660">
                  <c:v>-0.7651</c:v>
                </c:pt>
                <c:pt idx="661">
                  <c:v>-0.87439999999999996</c:v>
                </c:pt>
                <c:pt idx="662">
                  <c:v>-0.7651</c:v>
                </c:pt>
                <c:pt idx="663">
                  <c:v>-0.7651</c:v>
                </c:pt>
                <c:pt idx="664">
                  <c:v>-0.87439999999999996</c:v>
                </c:pt>
                <c:pt idx="665">
                  <c:v>-0.7651</c:v>
                </c:pt>
                <c:pt idx="666">
                  <c:v>-0.7651</c:v>
                </c:pt>
                <c:pt idx="667">
                  <c:v>-0.87439999999999996</c:v>
                </c:pt>
                <c:pt idx="668">
                  <c:v>-0.87439999999999996</c:v>
                </c:pt>
                <c:pt idx="669">
                  <c:v>-0.87439999999999996</c:v>
                </c:pt>
                <c:pt idx="670">
                  <c:v>-0.7651</c:v>
                </c:pt>
                <c:pt idx="671">
                  <c:v>-0.7651</c:v>
                </c:pt>
                <c:pt idx="672">
                  <c:v>-0.87439999999999996</c:v>
                </c:pt>
                <c:pt idx="673">
                  <c:v>-0.87439999999999996</c:v>
                </c:pt>
                <c:pt idx="674">
                  <c:v>-0.87439999999999996</c:v>
                </c:pt>
                <c:pt idx="675">
                  <c:v>-0.87439999999999996</c:v>
                </c:pt>
                <c:pt idx="676">
                  <c:v>-0.87439999999999996</c:v>
                </c:pt>
                <c:pt idx="677">
                  <c:v>-0.87439999999999996</c:v>
                </c:pt>
                <c:pt idx="678">
                  <c:v>-0.7651</c:v>
                </c:pt>
                <c:pt idx="679">
                  <c:v>-0.7651</c:v>
                </c:pt>
                <c:pt idx="680">
                  <c:v>-0.87439999999999996</c:v>
                </c:pt>
                <c:pt idx="681">
                  <c:v>-0.87439999999999996</c:v>
                </c:pt>
                <c:pt idx="682">
                  <c:v>-0.87439999999999996</c:v>
                </c:pt>
                <c:pt idx="683">
                  <c:v>-0.7651</c:v>
                </c:pt>
                <c:pt idx="684">
                  <c:v>-0.7651</c:v>
                </c:pt>
                <c:pt idx="685">
                  <c:v>-0.87439999999999996</c:v>
                </c:pt>
                <c:pt idx="686">
                  <c:v>-0.87439999999999996</c:v>
                </c:pt>
                <c:pt idx="687">
                  <c:v>-0.7651</c:v>
                </c:pt>
                <c:pt idx="688">
                  <c:v>-0.7651</c:v>
                </c:pt>
                <c:pt idx="689">
                  <c:v>-0.7651</c:v>
                </c:pt>
                <c:pt idx="690">
                  <c:v>-0.7651</c:v>
                </c:pt>
                <c:pt idx="691">
                  <c:v>-0.65580000000000005</c:v>
                </c:pt>
                <c:pt idx="692">
                  <c:v>-0.65580000000000005</c:v>
                </c:pt>
                <c:pt idx="693">
                  <c:v>-0.7651</c:v>
                </c:pt>
                <c:pt idx="694">
                  <c:v>-0.7651</c:v>
                </c:pt>
                <c:pt idx="695">
                  <c:v>-0.7651</c:v>
                </c:pt>
                <c:pt idx="696">
                  <c:v>-0.65580000000000005</c:v>
                </c:pt>
                <c:pt idx="697">
                  <c:v>-0.7651</c:v>
                </c:pt>
                <c:pt idx="698">
                  <c:v>-0.87439999999999996</c:v>
                </c:pt>
                <c:pt idx="699">
                  <c:v>-0.7651</c:v>
                </c:pt>
                <c:pt idx="700">
                  <c:v>-0.7651</c:v>
                </c:pt>
                <c:pt idx="701">
                  <c:v>-0.87439999999999996</c:v>
                </c:pt>
                <c:pt idx="702">
                  <c:v>-0.87439999999999996</c:v>
                </c:pt>
                <c:pt idx="703">
                  <c:v>-0.87439999999999996</c:v>
                </c:pt>
                <c:pt idx="704">
                  <c:v>-0.7651</c:v>
                </c:pt>
                <c:pt idx="705">
                  <c:v>-0.65580000000000005</c:v>
                </c:pt>
                <c:pt idx="706">
                  <c:v>-0.7651</c:v>
                </c:pt>
                <c:pt idx="707">
                  <c:v>-0.7651</c:v>
                </c:pt>
                <c:pt idx="708">
                  <c:v>-0.7651</c:v>
                </c:pt>
                <c:pt idx="709">
                  <c:v>-0.7651</c:v>
                </c:pt>
                <c:pt idx="710">
                  <c:v>-0.7651</c:v>
                </c:pt>
                <c:pt idx="711">
                  <c:v>-0.7651</c:v>
                </c:pt>
                <c:pt idx="712">
                  <c:v>-0.65580000000000005</c:v>
                </c:pt>
                <c:pt idx="713">
                  <c:v>-0.65580000000000005</c:v>
                </c:pt>
                <c:pt idx="714">
                  <c:v>-0.7651</c:v>
                </c:pt>
                <c:pt idx="715">
                  <c:v>-0.7651</c:v>
                </c:pt>
                <c:pt idx="716">
                  <c:v>-0.7651</c:v>
                </c:pt>
                <c:pt idx="717">
                  <c:v>-0.7651</c:v>
                </c:pt>
                <c:pt idx="718">
                  <c:v>-0.7651</c:v>
                </c:pt>
                <c:pt idx="719">
                  <c:v>-0.87439999999999996</c:v>
                </c:pt>
                <c:pt idx="720">
                  <c:v>-0.7651</c:v>
                </c:pt>
                <c:pt idx="721">
                  <c:v>-0.7651</c:v>
                </c:pt>
                <c:pt idx="722">
                  <c:v>-0.7651</c:v>
                </c:pt>
                <c:pt idx="723">
                  <c:v>-0.7651</c:v>
                </c:pt>
                <c:pt idx="724">
                  <c:v>-0.7651</c:v>
                </c:pt>
                <c:pt idx="725">
                  <c:v>-0.7651</c:v>
                </c:pt>
                <c:pt idx="726">
                  <c:v>-0.7651</c:v>
                </c:pt>
                <c:pt idx="727">
                  <c:v>-0.7651</c:v>
                </c:pt>
                <c:pt idx="728">
                  <c:v>-0.7651</c:v>
                </c:pt>
                <c:pt idx="729">
                  <c:v>-0.7651</c:v>
                </c:pt>
                <c:pt idx="730">
                  <c:v>-0.7651</c:v>
                </c:pt>
                <c:pt idx="731">
                  <c:v>-0.7651</c:v>
                </c:pt>
                <c:pt idx="732">
                  <c:v>-0.7651</c:v>
                </c:pt>
                <c:pt idx="733">
                  <c:v>-0.7651</c:v>
                </c:pt>
                <c:pt idx="734">
                  <c:v>-0.65580000000000005</c:v>
                </c:pt>
                <c:pt idx="735">
                  <c:v>-0.7651</c:v>
                </c:pt>
                <c:pt idx="736">
                  <c:v>-0.7651</c:v>
                </c:pt>
                <c:pt idx="737">
                  <c:v>-0.7651</c:v>
                </c:pt>
                <c:pt idx="738">
                  <c:v>-0.65580000000000005</c:v>
                </c:pt>
                <c:pt idx="739">
                  <c:v>-0.65580000000000005</c:v>
                </c:pt>
                <c:pt idx="740">
                  <c:v>-0.7651</c:v>
                </c:pt>
                <c:pt idx="741">
                  <c:v>-0.65580000000000005</c:v>
                </c:pt>
                <c:pt idx="742">
                  <c:v>-0.7651</c:v>
                </c:pt>
                <c:pt idx="743">
                  <c:v>-0.7651</c:v>
                </c:pt>
                <c:pt idx="744">
                  <c:v>-0.87439999999999996</c:v>
                </c:pt>
                <c:pt idx="745">
                  <c:v>-0.87439999999999996</c:v>
                </c:pt>
                <c:pt idx="746">
                  <c:v>-0.7651</c:v>
                </c:pt>
                <c:pt idx="747">
                  <c:v>-0.7651</c:v>
                </c:pt>
                <c:pt idx="748">
                  <c:v>-0.7651</c:v>
                </c:pt>
                <c:pt idx="749">
                  <c:v>-0.65580000000000005</c:v>
                </c:pt>
                <c:pt idx="750">
                  <c:v>-0.65580000000000005</c:v>
                </c:pt>
                <c:pt idx="751">
                  <c:v>-0.7651</c:v>
                </c:pt>
                <c:pt idx="752">
                  <c:v>-0.65580000000000005</c:v>
                </c:pt>
                <c:pt idx="753">
                  <c:v>-0.65580000000000005</c:v>
                </c:pt>
                <c:pt idx="754">
                  <c:v>-0.65580000000000005</c:v>
                </c:pt>
                <c:pt idx="755">
                  <c:v>-0.65580000000000005</c:v>
                </c:pt>
                <c:pt idx="756">
                  <c:v>-0.65580000000000005</c:v>
                </c:pt>
                <c:pt idx="757">
                  <c:v>-0.65580000000000005</c:v>
                </c:pt>
                <c:pt idx="758">
                  <c:v>-0.7651</c:v>
                </c:pt>
                <c:pt idx="759">
                  <c:v>-0.87439999999999996</c:v>
                </c:pt>
                <c:pt idx="760">
                  <c:v>-0.7651</c:v>
                </c:pt>
                <c:pt idx="761">
                  <c:v>-0.7651</c:v>
                </c:pt>
                <c:pt idx="762">
                  <c:v>-0.87439999999999996</c:v>
                </c:pt>
                <c:pt idx="763">
                  <c:v>-0.7651</c:v>
                </c:pt>
                <c:pt idx="764">
                  <c:v>-0.7651</c:v>
                </c:pt>
                <c:pt idx="765">
                  <c:v>-0.7651</c:v>
                </c:pt>
                <c:pt idx="766">
                  <c:v>-0.7651</c:v>
                </c:pt>
                <c:pt idx="767">
                  <c:v>-0.7651</c:v>
                </c:pt>
                <c:pt idx="768">
                  <c:v>-0.7651</c:v>
                </c:pt>
                <c:pt idx="769">
                  <c:v>-0.65580000000000005</c:v>
                </c:pt>
                <c:pt idx="770">
                  <c:v>-0.7651</c:v>
                </c:pt>
                <c:pt idx="771">
                  <c:v>-0.7651</c:v>
                </c:pt>
                <c:pt idx="772">
                  <c:v>-0.65580000000000005</c:v>
                </c:pt>
                <c:pt idx="773">
                  <c:v>-0.7651</c:v>
                </c:pt>
                <c:pt idx="774">
                  <c:v>-0.7651</c:v>
                </c:pt>
                <c:pt idx="775">
                  <c:v>-0.65580000000000005</c:v>
                </c:pt>
                <c:pt idx="776">
                  <c:v>-0.7651</c:v>
                </c:pt>
                <c:pt idx="777">
                  <c:v>-0.7651</c:v>
                </c:pt>
                <c:pt idx="778">
                  <c:v>-0.65580000000000005</c:v>
                </c:pt>
                <c:pt idx="779">
                  <c:v>-0.7651</c:v>
                </c:pt>
                <c:pt idx="780">
                  <c:v>-0.7651</c:v>
                </c:pt>
                <c:pt idx="781">
                  <c:v>-0.65580000000000005</c:v>
                </c:pt>
                <c:pt idx="782">
                  <c:v>-0.7651</c:v>
                </c:pt>
                <c:pt idx="783">
                  <c:v>-0.7651</c:v>
                </c:pt>
                <c:pt idx="784">
                  <c:v>-0.87439999999999996</c:v>
                </c:pt>
                <c:pt idx="785">
                  <c:v>-0.87439999999999996</c:v>
                </c:pt>
                <c:pt idx="786">
                  <c:v>-0.87439999999999996</c:v>
                </c:pt>
                <c:pt idx="787">
                  <c:v>-0.87439999999999996</c:v>
                </c:pt>
                <c:pt idx="788">
                  <c:v>-0.87439999999999996</c:v>
                </c:pt>
                <c:pt idx="789">
                  <c:v>-0.87439999999999996</c:v>
                </c:pt>
                <c:pt idx="790">
                  <c:v>-0.87439999999999996</c:v>
                </c:pt>
                <c:pt idx="791">
                  <c:v>-0.87439999999999996</c:v>
                </c:pt>
                <c:pt idx="792">
                  <c:v>-0.87439999999999996</c:v>
                </c:pt>
                <c:pt idx="793">
                  <c:v>-0.87439999999999996</c:v>
                </c:pt>
                <c:pt idx="794">
                  <c:v>-0.7651</c:v>
                </c:pt>
                <c:pt idx="795">
                  <c:v>-0.7651</c:v>
                </c:pt>
                <c:pt idx="796">
                  <c:v>-0.7651</c:v>
                </c:pt>
                <c:pt idx="797">
                  <c:v>-0.7651</c:v>
                </c:pt>
                <c:pt idx="798">
                  <c:v>-0.7651</c:v>
                </c:pt>
                <c:pt idx="799">
                  <c:v>-0.7651</c:v>
                </c:pt>
                <c:pt idx="800">
                  <c:v>-0.7651</c:v>
                </c:pt>
                <c:pt idx="801">
                  <c:v>-0.98370000000000002</c:v>
                </c:pt>
                <c:pt idx="802">
                  <c:v>-0.98370000000000002</c:v>
                </c:pt>
                <c:pt idx="803">
                  <c:v>-0.87439999999999996</c:v>
                </c:pt>
                <c:pt idx="804">
                  <c:v>-0.87439999999999996</c:v>
                </c:pt>
                <c:pt idx="805">
                  <c:v>-0.98370000000000002</c:v>
                </c:pt>
                <c:pt idx="806">
                  <c:v>-0.87439999999999996</c:v>
                </c:pt>
                <c:pt idx="807">
                  <c:v>-0.87439999999999996</c:v>
                </c:pt>
                <c:pt idx="808">
                  <c:v>-0.98370000000000002</c:v>
                </c:pt>
                <c:pt idx="809">
                  <c:v>-0.87439999999999996</c:v>
                </c:pt>
                <c:pt idx="810">
                  <c:v>-0.87439999999999996</c:v>
                </c:pt>
                <c:pt idx="811">
                  <c:v>-0.7651</c:v>
                </c:pt>
                <c:pt idx="812">
                  <c:v>-0.7651</c:v>
                </c:pt>
                <c:pt idx="813">
                  <c:v>-0.87439999999999996</c:v>
                </c:pt>
                <c:pt idx="814">
                  <c:v>-0.87439999999999996</c:v>
                </c:pt>
                <c:pt idx="815">
                  <c:v>-0.87439999999999996</c:v>
                </c:pt>
                <c:pt idx="816">
                  <c:v>-0.98370000000000002</c:v>
                </c:pt>
                <c:pt idx="817">
                  <c:v>-0.87439999999999996</c:v>
                </c:pt>
                <c:pt idx="818">
                  <c:v>-0.87439999999999996</c:v>
                </c:pt>
                <c:pt idx="819">
                  <c:v>-0.98370000000000002</c:v>
                </c:pt>
                <c:pt idx="820">
                  <c:v>-0.87439999999999996</c:v>
                </c:pt>
                <c:pt idx="821">
                  <c:v>-0.87439999999999996</c:v>
                </c:pt>
                <c:pt idx="822">
                  <c:v>-0.87439999999999996</c:v>
                </c:pt>
                <c:pt idx="823">
                  <c:v>-0.87439999999999996</c:v>
                </c:pt>
                <c:pt idx="824">
                  <c:v>-0.87439999999999996</c:v>
                </c:pt>
                <c:pt idx="825">
                  <c:v>-0.87439999999999996</c:v>
                </c:pt>
                <c:pt idx="826">
                  <c:v>-0.7651</c:v>
                </c:pt>
                <c:pt idx="827">
                  <c:v>-0.87439999999999996</c:v>
                </c:pt>
                <c:pt idx="828">
                  <c:v>-0.98370000000000002</c:v>
                </c:pt>
                <c:pt idx="829">
                  <c:v>-0.87439999999999996</c:v>
                </c:pt>
                <c:pt idx="830">
                  <c:v>-0.98370000000000002</c:v>
                </c:pt>
                <c:pt idx="831">
                  <c:v>-0.98370000000000002</c:v>
                </c:pt>
                <c:pt idx="832">
                  <c:v>-0.87439999999999996</c:v>
                </c:pt>
                <c:pt idx="833">
                  <c:v>-0.87439999999999996</c:v>
                </c:pt>
                <c:pt idx="834">
                  <c:v>-0.87439999999999996</c:v>
                </c:pt>
                <c:pt idx="835">
                  <c:v>-0.98370000000000002</c:v>
                </c:pt>
                <c:pt idx="836">
                  <c:v>-0.98370000000000002</c:v>
                </c:pt>
                <c:pt idx="837">
                  <c:v>-0.98370000000000002</c:v>
                </c:pt>
                <c:pt idx="838">
                  <c:v>-0.7651</c:v>
                </c:pt>
                <c:pt idx="839">
                  <c:v>-0.87439999999999996</c:v>
                </c:pt>
                <c:pt idx="840">
                  <c:v>-0.98370000000000002</c:v>
                </c:pt>
                <c:pt idx="841">
                  <c:v>-0.87439999999999996</c:v>
                </c:pt>
                <c:pt idx="842">
                  <c:v>-0.98370000000000002</c:v>
                </c:pt>
                <c:pt idx="843">
                  <c:v>-0.98370000000000002</c:v>
                </c:pt>
                <c:pt idx="844">
                  <c:v>-0.87439999999999996</c:v>
                </c:pt>
                <c:pt idx="845">
                  <c:v>-0.7651</c:v>
                </c:pt>
                <c:pt idx="846">
                  <c:v>-0.98370000000000002</c:v>
                </c:pt>
                <c:pt idx="847">
                  <c:v>-0.87439999999999996</c:v>
                </c:pt>
                <c:pt idx="848">
                  <c:v>-0.98370000000000002</c:v>
                </c:pt>
                <c:pt idx="849">
                  <c:v>-0.98370000000000002</c:v>
                </c:pt>
                <c:pt idx="850">
                  <c:v>-0.7651</c:v>
                </c:pt>
                <c:pt idx="851">
                  <c:v>-0.98370000000000002</c:v>
                </c:pt>
                <c:pt idx="852">
                  <c:v>-0.98370000000000002</c:v>
                </c:pt>
                <c:pt idx="853">
                  <c:v>-0.87439999999999996</c:v>
                </c:pt>
                <c:pt idx="854">
                  <c:v>-0.98370000000000002</c:v>
                </c:pt>
                <c:pt idx="855">
                  <c:v>-0.98370000000000002</c:v>
                </c:pt>
                <c:pt idx="856">
                  <c:v>-0.7651</c:v>
                </c:pt>
                <c:pt idx="857">
                  <c:v>-0.87439999999999996</c:v>
                </c:pt>
                <c:pt idx="858">
                  <c:v>-0.98370000000000002</c:v>
                </c:pt>
                <c:pt idx="859">
                  <c:v>-0.87439999999999996</c:v>
                </c:pt>
                <c:pt idx="860">
                  <c:v>-0.98370000000000002</c:v>
                </c:pt>
                <c:pt idx="861">
                  <c:v>-0.7651</c:v>
                </c:pt>
                <c:pt idx="862">
                  <c:v>-0.87439999999999996</c:v>
                </c:pt>
                <c:pt idx="863">
                  <c:v>-0.87439999999999996</c:v>
                </c:pt>
                <c:pt idx="864">
                  <c:v>-0.87439999999999996</c:v>
                </c:pt>
                <c:pt idx="865">
                  <c:v>-0.87439999999999996</c:v>
                </c:pt>
                <c:pt idx="866">
                  <c:v>-0.87439999999999996</c:v>
                </c:pt>
                <c:pt idx="867">
                  <c:v>-0.87439999999999996</c:v>
                </c:pt>
                <c:pt idx="868">
                  <c:v>-0.87439999999999996</c:v>
                </c:pt>
                <c:pt idx="869">
                  <c:v>-0.87439999999999996</c:v>
                </c:pt>
                <c:pt idx="870">
                  <c:v>-0.87439999999999996</c:v>
                </c:pt>
                <c:pt idx="871">
                  <c:v>-0.87439999999999996</c:v>
                </c:pt>
                <c:pt idx="872">
                  <c:v>-0.87439999999999996</c:v>
                </c:pt>
                <c:pt idx="873">
                  <c:v>-0.87439999999999996</c:v>
                </c:pt>
                <c:pt idx="874">
                  <c:v>-0.87439999999999996</c:v>
                </c:pt>
                <c:pt idx="875">
                  <c:v>-0.87439999999999996</c:v>
                </c:pt>
                <c:pt idx="876">
                  <c:v>-0.87439999999999996</c:v>
                </c:pt>
                <c:pt idx="877">
                  <c:v>-0.87439999999999996</c:v>
                </c:pt>
                <c:pt idx="878">
                  <c:v>-0.7651</c:v>
                </c:pt>
                <c:pt idx="879">
                  <c:v>-0.87439999999999996</c:v>
                </c:pt>
                <c:pt idx="880">
                  <c:v>-0.7651</c:v>
                </c:pt>
                <c:pt idx="881">
                  <c:v>-0.98370000000000002</c:v>
                </c:pt>
                <c:pt idx="882">
                  <c:v>-0.7651</c:v>
                </c:pt>
                <c:pt idx="883">
                  <c:v>-0.87439999999999996</c:v>
                </c:pt>
                <c:pt idx="884">
                  <c:v>-0.7651</c:v>
                </c:pt>
                <c:pt idx="885">
                  <c:v>-0.7651</c:v>
                </c:pt>
                <c:pt idx="886">
                  <c:v>-0.87439999999999996</c:v>
                </c:pt>
                <c:pt idx="887">
                  <c:v>-0.7651</c:v>
                </c:pt>
                <c:pt idx="888">
                  <c:v>-0.87439999999999996</c:v>
                </c:pt>
                <c:pt idx="889">
                  <c:v>-0.87439999999999996</c:v>
                </c:pt>
                <c:pt idx="890">
                  <c:v>-0.87439999999999996</c:v>
                </c:pt>
                <c:pt idx="891">
                  <c:v>-0.7651</c:v>
                </c:pt>
                <c:pt idx="892">
                  <c:v>-0.98370000000000002</c:v>
                </c:pt>
                <c:pt idx="893">
                  <c:v>-0.87439999999999996</c:v>
                </c:pt>
                <c:pt idx="894">
                  <c:v>-0.87439999999999996</c:v>
                </c:pt>
                <c:pt idx="895">
                  <c:v>-0.87439999999999996</c:v>
                </c:pt>
                <c:pt idx="896">
                  <c:v>-0.87439999999999996</c:v>
                </c:pt>
                <c:pt idx="897">
                  <c:v>-0.87439999999999996</c:v>
                </c:pt>
                <c:pt idx="898">
                  <c:v>-0.87439999999999996</c:v>
                </c:pt>
                <c:pt idx="899">
                  <c:v>-0.7651</c:v>
                </c:pt>
                <c:pt idx="900">
                  <c:v>-0.87439999999999996</c:v>
                </c:pt>
                <c:pt idx="901">
                  <c:v>-0.87439999999999996</c:v>
                </c:pt>
                <c:pt idx="902">
                  <c:v>-0.7651</c:v>
                </c:pt>
                <c:pt idx="903">
                  <c:v>-0.87439999999999996</c:v>
                </c:pt>
                <c:pt idx="904">
                  <c:v>-0.87439999999999996</c:v>
                </c:pt>
                <c:pt idx="905">
                  <c:v>-0.87439999999999996</c:v>
                </c:pt>
                <c:pt idx="906">
                  <c:v>-0.87439999999999996</c:v>
                </c:pt>
                <c:pt idx="907">
                  <c:v>-0.87439999999999996</c:v>
                </c:pt>
                <c:pt idx="908">
                  <c:v>-0.7651</c:v>
                </c:pt>
                <c:pt idx="909">
                  <c:v>-0.98370000000000002</c:v>
                </c:pt>
                <c:pt idx="910">
                  <c:v>-0.87439999999999996</c:v>
                </c:pt>
                <c:pt idx="911">
                  <c:v>-0.7651</c:v>
                </c:pt>
                <c:pt idx="912">
                  <c:v>-0.87439999999999996</c:v>
                </c:pt>
                <c:pt idx="913">
                  <c:v>-0.87439999999999996</c:v>
                </c:pt>
                <c:pt idx="914">
                  <c:v>-0.87439999999999996</c:v>
                </c:pt>
                <c:pt idx="915">
                  <c:v>-0.87439999999999996</c:v>
                </c:pt>
                <c:pt idx="916">
                  <c:v>-0.87439999999999996</c:v>
                </c:pt>
                <c:pt idx="917">
                  <c:v>-0.87439999999999996</c:v>
                </c:pt>
                <c:pt idx="918">
                  <c:v>-0.87439999999999996</c:v>
                </c:pt>
                <c:pt idx="919">
                  <c:v>-0.87439999999999996</c:v>
                </c:pt>
                <c:pt idx="920">
                  <c:v>-0.87439999999999996</c:v>
                </c:pt>
                <c:pt idx="921">
                  <c:v>-0.98370000000000002</c:v>
                </c:pt>
                <c:pt idx="922">
                  <c:v>-0.87439999999999996</c:v>
                </c:pt>
                <c:pt idx="923">
                  <c:v>-0.87439999999999996</c:v>
                </c:pt>
                <c:pt idx="924">
                  <c:v>-0.98370000000000002</c:v>
                </c:pt>
                <c:pt idx="925">
                  <c:v>-0.98370000000000002</c:v>
                </c:pt>
                <c:pt idx="926">
                  <c:v>-0.87439999999999996</c:v>
                </c:pt>
                <c:pt idx="927">
                  <c:v>-0.98370000000000002</c:v>
                </c:pt>
                <c:pt idx="928">
                  <c:v>-0.87439999999999996</c:v>
                </c:pt>
                <c:pt idx="929">
                  <c:v>-0.7651</c:v>
                </c:pt>
                <c:pt idx="930">
                  <c:v>-0.87439999999999996</c:v>
                </c:pt>
                <c:pt idx="931">
                  <c:v>-0.87439999999999996</c:v>
                </c:pt>
                <c:pt idx="932">
                  <c:v>-0.87439999999999996</c:v>
                </c:pt>
                <c:pt idx="933">
                  <c:v>-0.87439999999999996</c:v>
                </c:pt>
                <c:pt idx="934">
                  <c:v>-0.7651</c:v>
                </c:pt>
                <c:pt idx="935">
                  <c:v>-0.7651</c:v>
                </c:pt>
                <c:pt idx="936">
                  <c:v>-0.98370000000000002</c:v>
                </c:pt>
                <c:pt idx="937">
                  <c:v>-0.87439999999999996</c:v>
                </c:pt>
                <c:pt idx="938">
                  <c:v>-0.98370000000000002</c:v>
                </c:pt>
                <c:pt idx="939">
                  <c:v>-0.98370000000000002</c:v>
                </c:pt>
                <c:pt idx="940">
                  <c:v>-0.98370000000000002</c:v>
                </c:pt>
                <c:pt idx="941">
                  <c:v>-0.87439999999999996</c:v>
                </c:pt>
                <c:pt idx="942">
                  <c:v>-0.87439999999999996</c:v>
                </c:pt>
                <c:pt idx="943">
                  <c:v>-0.87439999999999996</c:v>
                </c:pt>
                <c:pt idx="944">
                  <c:v>-0.98370000000000002</c:v>
                </c:pt>
                <c:pt idx="945">
                  <c:v>-0.98370000000000002</c:v>
                </c:pt>
                <c:pt idx="946">
                  <c:v>-0.87439999999999996</c:v>
                </c:pt>
                <c:pt idx="947">
                  <c:v>-0.87439999999999996</c:v>
                </c:pt>
                <c:pt idx="948">
                  <c:v>-0.87439999999999996</c:v>
                </c:pt>
                <c:pt idx="949">
                  <c:v>-0.98370000000000002</c:v>
                </c:pt>
                <c:pt idx="950">
                  <c:v>-0.87439999999999996</c:v>
                </c:pt>
                <c:pt idx="951">
                  <c:v>-0.98370000000000002</c:v>
                </c:pt>
                <c:pt idx="952">
                  <c:v>-0.98370000000000002</c:v>
                </c:pt>
                <c:pt idx="953">
                  <c:v>-0.87439999999999996</c:v>
                </c:pt>
                <c:pt idx="954">
                  <c:v>-0.87439999999999996</c:v>
                </c:pt>
                <c:pt idx="955">
                  <c:v>-0.87439999999999996</c:v>
                </c:pt>
                <c:pt idx="956">
                  <c:v>-0.7651</c:v>
                </c:pt>
                <c:pt idx="957">
                  <c:v>-0.98370000000000002</c:v>
                </c:pt>
                <c:pt idx="958">
                  <c:v>-0.98370000000000002</c:v>
                </c:pt>
                <c:pt idx="959">
                  <c:v>-0.7651</c:v>
                </c:pt>
                <c:pt idx="960">
                  <c:v>-0.87439999999999996</c:v>
                </c:pt>
                <c:pt idx="961">
                  <c:v>-0.87439999999999996</c:v>
                </c:pt>
                <c:pt idx="962">
                  <c:v>-0.87439999999999996</c:v>
                </c:pt>
                <c:pt idx="963">
                  <c:v>-0.98370000000000002</c:v>
                </c:pt>
                <c:pt idx="964">
                  <c:v>-0.98370000000000002</c:v>
                </c:pt>
                <c:pt idx="965">
                  <c:v>-0.98370000000000002</c:v>
                </c:pt>
                <c:pt idx="966">
                  <c:v>-0.98370000000000002</c:v>
                </c:pt>
                <c:pt idx="967">
                  <c:v>-0.87439999999999996</c:v>
                </c:pt>
                <c:pt idx="968">
                  <c:v>-0.87439999999999996</c:v>
                </c:pt>
                <c:pt idx="969">
                  <c:v>-0.87439999999999996</c:v>
                </c:pt>
                <c:pt idx="970">
                  <c:v>-0.87429999999999997</c:v>
                </c:pt>
                <c:pt idx="971">
                  <c:v>-0.87429999999999997</c:v>
                </c:pt>
                <c:pt idx="972">
                  <c:v>-0.87419999999999998</c:v>
                </c:pt>
                <c:pt idx="973">
                  <c:v>-0.87419999999999998</c:v>
                </c:pt>
                <c:pt idx="974">
                  <c:v>-0.87419999999999998</c:v>
                </c:pt>
                <c:pt idx="975">
                  <c:v>-0.87409999999999999</c:v>
                </c:pt>
                <c:pt idx="976">
                  <c:v>-0.87409999999999999</c:v>
                </c:pt>
                <c:pt idx="977">
                  <c:v>-0.87409999999999999</c:v>
                </c:pt>
                <c:pt idx="978">
                  <c:v>-0.87409999999999999</c:v>
                </c:pt>
                <c:pt idx="979">
                  <c:v>-0.87409999999999999</c:v>
                </c:pt>
                <c:pt idx="980">
                  <c:v>-0.98350000000000004</c:v>
                </c:pt>
                <c:pt idx="981">
                  <c:v>-0.98350000000000004</c:v>
                </c:pt>
                <c:pt idx="982">
                  <c:v>-0.87429999999999997</c:v>
                </c:pt>
                <c:pt idx="983">
                  <c:v>-0.87419999999999998</c:v>
                </c:pt>
                <c:pt idx="984">
                  <c:v>-0.87419999999999998</c:v>
                </c:pt>
                <c:pt idx="985">
                  <c:v>-0.76500000000000001</c:v>
                </c:pt>
                <c:pt idx="986">
                  <c:v>-0.87429999999999997</c:v>
                </c:pt>
                <c:pt idx="987">
                  <c:v>-0.87419999999999998</c:v>
                </c:pt>
                <c:pt idx="988">
                  <c:v>-0.76490000000000002</c:v>
                </c:pt>
                <c:pt idx="989">
                  <c:v>-0.87419999999999998</c:v>
                </c:pt>
                <c:pt idx="990">
                  <c:v>-0.76490000000000002</c:v>
                </c:pt>
                <c:pt idx="991">
                  <c:v>-0.76490000000000002</c:v>
                </c:pt>
                <c:pt idx="992">
                  <c:v>-0.87419999999999998</c:v>
                </c:pt>
              </c:numCache>
            </c:numRef>
          </c:val>
          <c:smooth val="0"/>
          <c:extLst>
            <c:ext xmlns:c16="http://schemas.microsoft.com/office/drawing/2014/chart" uri="{C3380CC4-5D6E-409C-BE32-E72D297353CC}">
              <c16:uniqueId val="{00000000-DA0E-B247-9374-B456D68D35E9}"/>
            </c:ext>
          </c:extLst>
        </c:ser>
        <c:ser>
          <c:idx val="1"/>
          <c:order val="1"/>
          <c:tx>
            <c:strRef>
              <c:f>Sheet7!$M$1</c:f>
              <c:strCache>
                <c:ptCount val="1"/>
                <c:pt idx="0">
                  <c:v>normal</c:v>
                </c:pt>
              </c:strCache>
            </c:strRef>
          </c:tx>
          <c:spPr>
            <a:ln w="28575" cap="rnd">
              <a:solidFill>
                <a:schemeClr val="accent2"/>
              </a:solidFill>
              <a:round/>
            </a:ln>
            <a:effectLst/>
          </c:spPr>
          <c:marker>
            <c:symbol val="none"/>
          </c:marker>
          <c:val>
            <c:numRef>
              <c:f>Sheet7!$M$2:$M$994</c:f>
              <c:numCache>
                <c:formatCode>General</c:formatCode>
                <c:ptCount val="993"/>
                <c:pt idx="0">
                  <c:v>0</c:v>
                </c:pt>
                <c:pt idx="1">
                  <c:v>0.1093071</c:v>
                </c:pt>
                <c:pt idx="2">
                  <c:v>0</c:v>
                </c:pt>
                <c:pt idx="3">
                  <c:v>-0.1093071</c:v>
                </c:pt>
                <c:pt idx="4">
                  <c:v>0.1093071</c:v>
                </c:pt>
                <c:pt idx="5">
                  <c:v>-0.1093071</c:v>
                </c:pt>
                <c:pt idx="6">
                  <c:v>0.1093071</c:v>
                </c:pt>
                <c:pt idx="7">
                  <c:v>0</c:v>
                </c:pt>
                <c:pt idx="8">
                  <c:v>0</c:v>
                </c:pt>
                <c:pt idx="9">
                  <c:v>-0.1093071</c:v>
                </c:pt>
                <c:pt idx="10">
                  <c:v>0</c:v>
                </c:pt>
                <c:pt idx="11">
                  <c:v>-0.1093071</c:v>
                </c:pt>
                <c:pt idx="12">
                  <c:v>0</c:v>
                </c:pt>
                <c:pt idx="13">
                  <c:v>0</c:v>
                </c:pt>
                <c:pt idx="14">
                  <c:v>-0.1093071</c:v>
                </c:pt>
                <c:pt idx="15">
                  <c:v>0</c:v>
                </c:pt>
                <c:pt idx="16">
                  <c:v>-0.21861340000000001</c:v>
                </c:pt>
                <c:pt idx="17">
                  <c:v>0</c:v>
                </c:pt>
                <c:pt idx="18">
                  <c:v>0</c:v>
                </c:pt>
                <c:pt idx="19">
                  <c:v>-0.1093063</c:v>
                </c:pt>
                <c:pt idx="20">
                  <c:v>-0.1093063</c:v>
                </c:pt>
                <c:pt idx="21">
                  <c:v>-0.1093063</c:v>
                </c:pt>
                <c:pt idx="22">
                  <c:v>0</c:v>
                </c:pt>
                <c:pt idx="23">
                  <c:v>-0.1093063</c:v>
                </c:pt>
                <c:pt idx="24">
                  <c:v>-0.218613</c:v>
                </c:pt>
                <c:pt idx="25">
                  <c:v>-0.1093063</c:v>
                </c:pt>
                <c:pt idx="26">
                  <c:v>-0.10930670000000001</c:v>
                </c:pt>
                <c:pt idx="27">
                  <c:v>-0.1093063</c:v>
                </c:pt>
                <c:pt idx="28">
                  <c:v>-0.218613</c:v>
                </c:pt>
                <c:pt idx="29">
                  <c:v>-0.10930670000000001</c:v>
                </c:pt>
                <c:pt idx="30">
                  <c:v>-0.10930670000000001</c:v>
                </c:pt>
                <c:pt idx="31">
                  <c:v>-0.10930670000000001</c:v>
                </c:pt>
                <c:pt idx="32">
                  <c:v>-0.218613</c:v>
                </c:pt>
                <c:pt idx="33">
                  <c:v>-0.10930670000000001</c:v>
                </c:pt>
                <c:pt idx="34">
                  <c:v>-0.10930670000000001</c:v>
                </c:pt>
                <c:pt idx="35">
                  <c:v>-0.21861340000000001</c:v>
                </c:pt>
                <c:pt idx="36">
                  <c:v>-0.10930670000000001</c:v>
                </c:pt>
                <c:pt idx="37">
                  <c:v>-0.32792009999999999</c:v>
                </c:pt>
                <c:pt idx="38">
                  <c:v>-0.10930670000000001</c:v>
                </c:pt>
                <c:pt idx="39">
                  <c:v>-0.21861340000000001</c:v>
                </c:pt>
                <c:pt idx="40">
                  <c:v>-0.32791989999999999</c:v>
                </c:pt>
                <c:pt idx="41">
                  <c:v>-0.21861340000000001</c:v>
                </c:pt>
                <c:pt idx="42">
                  <c:v>-0.32791989999999999</c:v>
                </c:pt>
                <c:pt idx="43">
                  <c:v>-0.21861340000000001</c:v>
                </c:pt>
                <c:pt idx="44">
                  <c:v>-0.21861320000000001</c:v>
                </c:pt>
                <c:pt idx="45">
                  <c:v>-0.32791969999999998</c:v>
                </c:pt>
                <c:pt idx="46">
                  <c:v>-0.32791969999999998</c:v>
                </c:pt>
                <c:pt idx="47">
                  <c:v>-0.218613</c:v>
                </c:pt>
                <c:pt idx="48">
                  <c:v>-0.43722620000000001</c:v>
                </c:pt>
                <c:pt idx="49">
                  <c:v>-0.32791949999999997</c:v>
                </c:pt>
                <c:pt idx="50">
                  <c:v>-0.218613</c:v>
                </c:pt>
                <c:pt idx="51">
                  <c:v>-0.43722640000000002</c:v>
                </c:pt>
                <c:pt idx="52">
                  <c:v>-0.32791989999999999</c:v>
                </c:pt>
                <c:pt idx="53">
                  <c:v>-0.54653289999999999</c:v>
                </c:pt>
                <c:pt idx="54">
                  <c:v>-0.54653289999999999</c:v>
                </c:pt>
                <c:pt idx="55">
                  <c:v>-0.43722640000000002</c:v>
                </c:pt>
                <c:pt idx="56">
                  <c:v>-0.43722640000000002</c:v>
                </c:pt>
                <c:pt idx="57">
                  <c:v>-0.54653309999999999</c:v>
                </c:pt>
                <c:pt idx="58">
                  <c:v>-0.5465333</c:v>
                </c:pt>
                <c:pt idx="59">
                  <c:v>-0.65583999999999998</c:v>
                </c:pt>
                <c:pt idx="60">
                  <c:v>-0.5465333</c:v>
                </c:pt>
                <c:pt idx="61">
                  <c:v>-0.54653309999999999</c:v>
                </c:pt>
                <c:pt idx="62">
                  <c:v>-0.65583959999999997</c:v>
                </c:pt>
                <c:pt idx="63">
                  <c:v>-0.65583979999999997</c:v>
                </c:pt>
                <c:pt idx="64">
                  <c:v>-0.65583959999999997</c:v>
                </c:pt>
                <c:pt idx="65">
                  <c:v>-0.65583959999999997</c:v>
                </c:pt>
                <c:pt idx="66">
                  <c:v>-0.76514629999999995</c:v>
                </c:pt>
                <c:pt idx="67">
                  <c:v>-0.76514629999999995</c:v>
                </c:pt>
                <c:pt idx="68">
                  <c:v>-0.7651462</c:v>
                </c:pt>
                <c:pt idx="69">
                  <c:v>-0.76514599999999999</c:v>
                </c:pt>
                <c:pt idx="70">
                  <c:v>-0.98375939999999995</c:v>
                </c:pt>
                <c:pt idx="71">
                  <c:v>-0.9837593</c:v>
                </c:pt>
                <c:pt idx="72">
                  <c:v>-0.98375950000000001</c:v>
                </c:pt>
                <c:pt idx="73">
                  <c:v>-0.9837593</c:v>
                </c:pt>
                <c:pt idx="74">
                  <c:v>-0.98375970000000001</c:v>
                </c:pt>
                <c:pt idx="75">
                  <c:v>-1.0930662</c:v>
                </c:pt>
                <c:pt idx="76">
                  <c:v>-1.0930662</c:v>
                </c:pt>
                <c:pt idx="77">
                  <c:v>-1.0930660000000001</c:v>
                </c:pt>
                <c:pt idx="78">
                  <c:v>-1.0930660999999999</c:v>
                </c:pt>
                <c:pt idx="79">
                  <c:v>-1.0930660999999999</c:v>
                </c:pt>
                <c:pt idx="80">
                  <c:v>-1.0930660999999999</c:v>
                </c:pt>
                <c:pt idx="81">
                  <c:v>-1.0930660000000001</c:v>
                </c:pt>
                <c:pt idx="82">
                  <c:v>-1.0930660000000001</c:v>
                </c:pt>
                <c:pt idx="83">
                  <c:v>-1.0930662</c:v>
                </c:pt>
                <c:pt idx="84">
                  <c:v>-1.0930660000000001</c:v>
                </c:pt>
                <c:pt idx="85">
                  <c:v>-1.0930662</c:v>
                </c:pt>
                <c:pt idx="86">
                  <c:v>-1.2023727</c:v>
                </c:pt>
                <c:pt idx="87">
                  <c:v>-1.2023729000000001</c:v>
                </c:pt>
                <c:pt idx="88">
                  <c:v>-1.2023725000000001</c:v>
                </c:pt>
                <c:pt idx="89">
                  <c:v>-1.2023727</c:v>
                </c:pt>
                <c:pt idx="90">
                  <c:v>-1.2023727</c:v>
                </c:pt>
                <c:pt idx="91">
                  <c:v>-1.2023729000000001</c:v>
                </c:pt>
                <c:pt idx="92">
                  <c:v>-1.3116793</c:v>
                </c:pt>
                <c:pt idx="93">
                  <c:v>-1.3116793</c:v>
                </c:pt>
                <c:pt idx="94">
                  <c:v>-1.3116795000000001</c:v>
                </c:pt>
                <c:pt idx="95">
                  <c:v>-1.3116791000000001</c:v>
                </c:pt>
                <c:pt idx="96">
                  <c:v>-1.2023725999999999</c:v>
                </c:pt>
                <c:pt idx="97">
                  <c:v>-1.2023725999999999</c:v>
                </c:pt>
                <c:pt idx="98">
                  <c:v>-1.2023729999999999</c:v>
                </c:pt>
                <c:pt idx="99">
                  <c:v>-1.3116794000000001</c:v>
                </c:pt>
                <c:pt idx="100">
                  <c:v>-1.3116794000000001</c:v>
                </c:pt>
                <c:pt idx="101">
                  <c:v>-1.3116794000000001</c:v>
                </c:pt>
                <c:pt idx="102">
                  <c:v>-1.2023729999999999</c:v>
                </c:pt>
                <c:pt idx="103">
                  <c:v>-1.3116793999999989</c:v>
                </c:pt>
                <c:pt idx="104">
                  <c:v>-1.3116793999999989</c:v>
                </c:pt>
                <c:pt idx="105">
                  <c:v>-1.3116798000000001</c:v>
                </c:pt>
                <c:pt idx="106">
                  <c:v>-1.3116798000000001</c:v>
                </c:pt>
                <c:pt idx="107">
                  <c:v>-1.3116794000000001</c:v>
                </c:pt>
                <c:pt idx="108">
                  <c:v>-1.420986099999999</c:v>
                </c:pt>
                <c:pt idx="109">
                  <c:v>-1.3116796999999989</c:v>
                </c:pt>
                <c:pt idx="110">
                  <c:v>-1.3116793</c:v>
                </c:pt>
                <c:pt idx="111">
                  <c:v>-1.3116793</c:v>
                </c:pt>
                <c:pt idx="112">
                  <c:v>-1.3116793</c:v>
                </c:pt>
                <c:pt idx="113">
                  <c:v>-1.2023729000000001</c:v>
                </c:pt>
                <c:pt idx="114">
                  <c:v>-1.2023721999999999</c:v>
                </c:pt>
                <c:pt idx="115">
                  <c:v>-1.2023729999999999</c:v>
                </c:pt>
                <c:pt idx="116">
                  <c:v>-1.2023722999999999</c:v>
                </c:pt>
                <c:pt idx="117">
                  <c:v>-1.2023727</c:v>
                </c:pt>
                <c:pt idx="118">
                  <c:v>-1.2023727</c:v>
                </c:pt>
                <c:pt idx="119">
                  <c:v>-1.2023727</c:v>
                </c:pt>
                <c:pt idx="120">
                  <c:v>-1.2023731</c:v>
                </c:pt>
                <c:pt idx="121">
                  <c:v>-1.0930664000000001</c:v>
                </c:pt>
                <c:pt idx="122">
                  <c:v>-1.0930664000000001</c:v>
                </c:pt>
                <c:pt idx="123">
                  <c:v>-1.2023731</c:v>
                </c:pt>
                <c:pt idx="124">
                  <c:v>-1.2023731</c:v>
                </c:pt>
                <c:pt idx="125">
                  <c:v>-1.2023722999999991</c:v>
                </c:pt>
                <c:pt idx="126">
                  <c:v>-1.0930663</c:v>
                </c:pt>
                <c:pt idx="127">
                  <c:v>-1.0930663</c:v>
                </c:pt>
                <c:pt idx="128">
                  <c:v>-0.98375959999999996</c:v>
                </c:pt>
                <c:pt idx="129">
                  <c:v>-0.98375959999999996</c:v>
                </c:pt>
                <c:pt idx="130">
                  <c:v>-0.87445289999999998</c:v>
                </c:pt>
                <c:pt idx="131">
                  <c:v>-0.98375959999999996</c:v>
                </c:pt>
                <c:pt idx="132">
                  <c:v>-0.98375959999999996</c:v>
                </c:pt>
                <c:pt idx="133">
                  <c:v>-0.87445289999999998</c:v>
                </c:pt>
                <c:pt idx="134">
                  <c:v>-0.87445360000000005</c:v>
                </c:pt>
                <c:pt idx="135">
                  <c:v>-0.87445289999999998</c:v>
                </c:pt>
                <c:pt idx="136">
                  <c:v>-0.87445289999999998</c:v>
                </c:pt>
                <c:pt idx="137">
                  <c:v>-0.87445289999999998</c:v>
                </c:pt>
                <c:pt idx="138">
                  <c:v>-0.7651462</c:v>
                </c:pt>
                <c:pt idx="139">
                  <c:v>-0.7651462</c:v>
                </c:pt>
                <c:pt idx="140">
                  <c:v>-0.87445289999999998</c:v>
                </c:pt>
                <c:pt idx="141">
                  <c:v>-0.7651462</c:v>
                </c:pt>
                <c:pt idx="142">
                  <c:v>-0.7651462</c:v>
                </c:pt>
                <c:pt idx="143">
                  <c:v>-0.65583950000000002</c:v>
                </c:pt>
                <c:pt idx="144">
                  <c:v>-0.65583950000000002</c:v>
                </c:pt>
                <c:pt idx="145">
                  <c:v>-0.54653350000000001</c:v>
                </c:pt>
                <c:pt idx="146">
                  <c:v>-0.65583950000000002</c:v>
                </c:pt>
                <c:pt idx="147">
                  <c:v>-0.54653280000000004</c:v>
                </c:pt>
                <c:pt idx="148">
                  <c:v>-0.65584030000000004</c:v>
                </c:pt>
                <c:pt idx="149">
                  <c:v>-0.54653359999999995</c:v>
                </c:pt>
                <c:pt idx="150">
                  <c:v>-0.43722689999999997</c:v>
                </c:pt>
                <c:pt idx="151">
                  <c:v>-0.43722689999999997</c:v>
                </c:pt>
                <c:pt idx="152">
                  <c:v>-0.43722689999999997</c:v>
                </c:pt>
                <c:pt idx="153">
                  <c:v>-0.43722689999999997</c:v>
                </c:pt>
                <c:pt idx="154">
                  <c:v>-0.3279202</c:v>
                </c:pt>
                <c:pt idx="155">
                  <c:v>-0.43722620000000001</c:v>
                </c:pt>
                <c:pt idx="156">
                  <c:v>-0.3279202</c:v>
                </c:pt>
                <c:pt idx="157">
                  <c:v>-0.43722689999999997</c:v>
                </c:pt>
                <c:pt idx="158">
                  <c:v>-0.32791940000000003</c:v>
                </c:pt>
                <c:pt idx="159">
                  <c:v>-0.43722689999999997</c:v>
                </c:pt>
                <c:pt idx="160">
                  <c:v>-0.43722689999999997</c:v>
                </c:pt>
                <c:pt idx="161">
                  <c:v>-0.54653289999999999</c:v>
                </c:pt>
                <c:pt idx="162">
                  <c:v>-0.43722620000000001</c:v>
                </c:pt>
                <c:pt idx="163">
                  <c:v>-0.3279202</c:v>
                </c:pt>
                <c:pt idx="164">
                  <c:v>-0.3279202</c:v>
                </c:pt>
                <c:pt idx="165">
                  <c:v>-0.3279202</c:v>
                </c:pt>
                <c:pt idx="166">
                  <c:v>-0.3279202</c:v>
                </c:pt>
                <c:pt idx="167">
                  <c:v>-0.21861349999999999</c:v>
                </c:pt>
                <c:pt idx="168">
                  <c:v>-0.3279202</c:v>
                </c:pt>
                <c:pt idx="169">
                  <c:v>-0.21861269999999999</c:v>
                </c:pt>
                <c:pt idx="170">
                  <c:v>-0.109306</c:v>
                </c:pt>
                <c:pt idx="171">
                  <c:v>-0.10930670000000001</c:v>
                </c:pt>
                <c:pt idx="172">
                  <c:v>-0.10930670000000001</c:v>
                </c:pt>
                <c:pt idx="173">
                  <c:v>-0.32791870000000001</c:v>
                </c:pt>
                <c:pt idx="174">
                  <c:v>-0.32791870000000001</c:v>
                </c:pt>
                <c:pt idx="175">
                  <c:v>-0.21861269999999999</c:v>
                </c:pt>
                <c:pt idx="176">
                  <c:v>-0.21861269999999999</c:v>
                </c:pt>
                <c:pt idx="177">
                  <c:v>-0.32791940000000003</c:v>
                </c:pt>
                <c:pt idx="178">
                  <c:v>-0.21861269999999999</c:v>
                </c:pt>
                <c:pt idx="179">
                  <c:v>-0.21861269999999999</c:v>
                </c:pt>
                <c:pt idx="180">
                  <c:v>-0.43722689999999997</c:v>
                </c:pt>
                <c:pt idx="181">
                  <c:v>-0.3279202</c:v>
                </c:pt>
                <c:pt idx="182">
                  <c:v>-0.3279202</c:v>
                </c:pt>
                <c:pt idx="183">
                  <c:v>-0.21861420000000001</c:v>
                </c:pt>
                <c:pt idx="184">
                  <c:v>-0.3279202</c:v>
                </c:pt>
                <c:pt idx="185">
                  <c:v>-0.3279202</c:v>
                </c:pt>
                <c:pt idx="186">
                  <c:v>-0.43722689999999997</c:v>
                </c:pt>
                <c:pt idx="187">
                  <c:v>-0.3279202</c:v>
                </c:pt>
                <c:pt idx="188">
                  <c:v>-0.3279202</c:v>
                </c:pt>
                <c:pt idx="189">
                  <c:v>-0.43722689999999997</c:v>
                </c:pt>
                <c:pt idx="190">
                  <c:v>-0.32791940000000003</c:v>
                </c:pt>
                <c:pt idx="191">
                  <c:v>-0.32791940000000003</c:v>
                </c:pt>
                <c:pt idx="192">
                  <c:v>-0.43722610000000001</c:v>
                </c:pt>
                <c:pt idx="193">
                  <c:v>-0.43722610000000001</c:v>
                </c:pt>
                <c:pt idx="194">
                  <c:v>-0.32792009999999999</c:v>
                </c:pt>
                <c:pt idx="195">
                  <c:v>-0.43722680000000003</c:v>
                </c:pt>
                <c:pt idx="196">
                  <c:v>-0.32792009999999999</c:v>
                </c:pt>
                <c:pt idx="197">
                  <c:v>-0.43722680000000003</c:v>
                </c:pt>
                <c:pt idx="198">
                  <c:v>-0.43722680000000003</c:v>
                </c:pt>
                <c:pt idx="199">
                  <c:v>-0.43722610000000001</c:v>
                </c:pt>
                <c:pt idx="200">
                  <c:v>-0.54653359999999995</c:v>
                </c:pt>
                <c:pt idx="201">
                  <c:v>-0.65584030000000004</c:v>
                </c:pt>
                <c:pt idx="202">
                  <c:v>-0.65584030000000004</c:v>
                </c:pt>
                <c:pt idx="203">
                  <c:v>-0.65584030000000004</c:v>
                </c:pt>
                <c:pt idx="204">
                  <c:v>-0.76514629999999995</c:v>
                </c:pt>
                <c:pt idx="205">
                  <c:v>-0.87445300000000004</c:v>
                </c:pt>
                <c:pt idx="206">
                  <c:v>-0.87445300000000004</c:v>
                </c:pt>
                <c:pt idx="207">
                  <c:v>-0.98375970000000001</c:v>
                </c:pt>
                <c:pt idx="208">
                  <c:v>-0.98375970000000001</c:v>
                </c:pt>
                <c:pt idx="209">
                  <c:v>-0.98375970000000001</c:v>
                </c:pt>
                <c:pt idx="210">
                  <c:v>-0.98375970000000001</c:v>
                </c:pt>
                <c:pt idx="211">
                  <c:v>-1.0930664000000001</c:v>
                </c:pt>
                <c:pt idx="212">
                  <c:v>-1.0930656999999999</c:v>
                </c:pt>
                <c:pt idx="213">
                  <c:v>-1.2023732</c:v>
                </c:pt>
                <c:pt idx="214">
                  <c:v>-1.3116791999999999</c:v>
                </c:pt>
                <c:pt idx="215">
                  <c:v>-1.2023733000000001</c:v>
                </c:pt>
                <c:pt idx="216">
                  <c:v>-1.3116793</c:v>
                </c:pt>
                <c:pt idx="217">
                  <c:v>-1.3116793</c:v>
                </c:pt>
                <c:pt idx="218">
                  <c:v>-1.4209868000000001</c:v>
                </c:pt>
                <c:pt idx="219">
                  <c:v>-1.4209868000000001</c:v>
                </c:pt>
                <c:pt idx="220">
                  <c:v>-1.4209852999999999</c:v>
                </c:pt>
                <c:pt idx="221">
                  <c:v>-1.4209852999999999</c:v>
                </c:pt>
                <c:pt idx="222">
                  <c:v>-1.3116793</c:v>
                </c:pt>
                <c:pt idx="223">
                  <c:v>-1.4209867</c:v>
                </c:pt>
                <c:pt idx="224">
                  <c:v>-1.4209867</c:v>
                </c:pt>
                <c:pt idx="225">
                  <c:v>-1.3116791999999999</c:v>
                </c:pt>
                <c:pt idx="226">
                  <c:v>-1.4209866</c:v>
                </c:pt>
                <c:pt idx="227">
                  <c:v>-1.4209866</c:v>
                </c:pt>
                <c:pt idx="228">
                  <c:v>-1.3116791000000001</c:v>
                </c:pt>
                <c:pt idx="229">
                  <c:v>-1.420986499999999</c:v>
                </c:pt>
                <c:pt idx="230">
                  <c:v>-1.5302939</c:v>
                </c:pt>
                <c:pt idx="231">
                  <c:v>-1.3116805</c:v>
                </c:pt>
                <c:pt idx="232">
                  <c:v>-1.5302925000000001</c:v>
                </c:pt>
                <c:pt idx="233">
                  <c:v>-1.5302925000000001</c:v>
                </c:pt>
                <c:pt idx="234">
                  <c:v>-1.3116805</c:v>
                </c:pt>
                <c:pt idx="235">
                  <c:v>-1.5302925000000001</c:v>
                </c:pt>
                <c:pt idx="236">
                  <c:v>-1.530294</c:v>
                </c:pt>
                <c:pt idx="237">
                  <c:v>-1.4209851</c:v>
                </c:pt>
                <c:pt idx="238">
                  <c:v>-1.6395999999999999</c:v>
                </c:pt>
                <c:pt idx="239">
                  <c:v>-1.4209866</c:v>
                </c:pt>
                <c:pt idx="240">
                  <c:v>-1.4209866</c:v>
                </c:pt>
                <c:pt idx="241">
                  <c:v>-1.5302925999999999</c:v>
                </c:pt>
                <c:pt idx="242">
                  <c:v>-1.4209866</c:v>
                </c:pt>
                <c:pt idx="243">
                  <c:v>-1.4209851</c:v>
                </c:pt>
                <c:pt idx="244">
                  <c:v>-1.5302925999999999</c:v>
                </c:pt>
                <c:pt idx="245">
                  <c:v>-1.4209881</c:v>
                </c:pt>
                <c:pt idx="246">
                  <c:v>-1.3116776999999999</c:v>
                </c:pt>
                <c:pt idx="247">
                  <c:v>-1.3116806999999999</c:v>
                </c:pt>
                <c:pt idx="248">
                  <c:v>-1.2023733000000001</c:v>
                </c:pt>
                <c:pt idx="249">
                  <c:v>-1.4209852999999999</c:v>
                </c:pt>
                <c:pt idx="250">
                  <c:v>-1.2023718999999999</c:v>
                </c:pt>
                <c:pt idx="251">
                  <c:v>-1.3116808</c:v>
                </c:pt>
                <c:pt idx="252">
                  <c:v>-1.2023748000000001</c:v>
                </c:pt>
                <c:pt idx="253">
                  <c:v>-1.2023733999999999</c:v>
                </c:pt>
                <c:pt idx="254">
                  <c:v>-1.2023733999999999</c:v>
                </c:pt>
                <c:pt idx="255">
                  <c:v>-1.2023718999999999</c:v>
                </c:pt>
                <c:pt idx="256">
                  <c:v>-1.2023733999999999</c:v>
                </c:pt>
                <c:pt idx="257">
                  <c:v>-1.2023733999999999</c:v>
                </c:pt>
                <c:pt idx="258">
                  <c:v>-1.202371899999999</c:v>
                </c:pt>
                <c:pt idx="259">
                  <c:v>-1.0930674</c:v>
                </c:pt>
                <c:pt idx="260">
                  <c:v>-1.0930674</c:v>
                </c:pt>
                <c:pt idx="261">
                  <c:v>-1.0930659</c:v>
                </c:pt>
                <c:pt idx="262">
                  <c:v>-1.202371899999999</c:v>
                </c:pt>
                <c:pt idx="263">
                  <c:v>-1.0930674</c:v>
                </c:pt>
                <c:pt idx="264">
                  <c:v>-0.98375990000000002</c:v>
                </c:pt>
                <c:pt idx="265">
                  <c:v>-1.0930659</c:v>
                </c:pt>
                <c:pt idx="266">
                  <c:v>-0.98375990000000002</c:v>
                </c:pt>
                <c:pt idx="267">
                  <c:v>-1.0930658</c:v>
                </c:pt>
                <c:pt idx="268">
                  <c:v>-0.98375979999999996</c:v>
                </c:pt>
                <c:pt idx="269">
                  <c:v>-0.87445229999999996</c:v>
                </c:pt>
                <c:pt idx="270">
                  <c:v>-1.0930671999999999</c:v>
                </c:pt>
                <c:pt idx="271">
                  <c:v>-0.98375979999999996</c:v>
                </c:pt>
                <c:pt idx="272">
                  <c:v>-0.98375979999999996</c:v>
                </c:pt>
                <c:pt idx="273">
                  <c:v>-0.87445229999999996</c:v>
                </c:pt>
                <c:pt idx="274">
                  <c:v>-0.98375979999999996</c:v>
                </c:pt>
                <c:pt idx="275">
                  <c:v>-0.87445379999999995</c:v>
                </c:pt>
                <c:pt idx="276">
                  <c:v>-0.98376129999999995</c:v>
                </c:pt>
                <c:pt idx="277">
                  <c:v>-0.87445240000000002</c:v>
                </c:pt>
                <c:pt idx="278">
                  <c:v>-0.87445240000000002</c:v>
                </c:pt>
                <c:pt idx="279">
                  <c:v>-0.87445240000000002</c:v>
                </c:pt>
                <c:pt idx="280">
                  <c:v>-0.87445240000000002</c:v>
                </c:pt>
                <c:pt idx="281">
                  <c:v>-0.7651464</c:v>
                </c:pt>
                <c:pt idx="282">
                  <c:v>-0.76514490000000002</c:v>
                </c:pt>
                <c:pt idx="283">
                  <c:v>-0.87445390000000001</c:v>
                </c:pt>
                <c:pt idx="284">
                  <c:v>-0.7651464</c:v>
                </c:pt>
                <c:pt idx="285">
                  <c:v>-0.7651464</c:v>
                </c:pt>
                <c:pt idx="286">
                  <c:v>-0.6558389</c:v>
                </c:pt>
                <c:pt idx="287">
                  <c:v>-0.76514930000000003</c:v>
                </c:pt>
                <c:pt idx="288">
                  <c:v>-0.76514930000000003</c:v>
                </c:pt>
                <c:pt idx="289">
                  <c:v>-0.87445379999999995</c:v>
                </c:pt>
                <c:pt idx="290">
                  <c:v>-0.6558389</c:v>
                </c:pt>
                <c:pt idx="291">
                  <c:v>-0.7651464</c:v>
                </c:pt>
                <c:pt idx="292">
                  <c:v>-0.65584189999999998</c:v>
                </c:pt>
                <c:pt idx="293">
                  <c:v>-0.65584039999999999</c:v>
                </c:pt>
                <c:pt idx="294">
                  <c:v>-0.76514490000000002</c:v>
                </c:pt>
                <c:pt idx="295">
                  <c:v>-0.6558389</c:v>
                </c:pt>
                <c:pt idx="296">
                  <c:v>-0.7651464</c:v>
                </c:pt>
                <c:pt idx="297">
                  <c:v>-0.65583899999999995</c:v>
                </c:pt>
                <c:pt idx="298">
                  <c:v>-0.65583899999999995</c:v>
                </c:pt>
                <c:pt idx="299">
                  <c:v>-0.65584050000000005</c:v>
                </c:pt>
                <c:pt idx="300">
                  <c:v>-0.76514649999999995</c:v>
                </c:pt>
                <c:pt idx="301">
                  <c:v>-0.65583899999999995</c:v>
                </c:pt>
                <c:pt idx="302">
                  <c:v>-0.65583899999999995</c:v>
                </c:pt>
                <c:pt idx="303">
                  <c:v>-0.7651464</c:v>
                </c:pt>
                <c:pt idx="304">
                  <c:v>-0.65584189999999998</c:v>
                </c:pt>
                <c:pt idx="305">
                  <c:v>-0.7651464</c:v>
                </c:pt>
                <c:pt idx="306">
                  <c:v>-0.6558389</c:v>
                </c:pt>
                <c:pt idx="307">
                  <c:v>-0.6558389</c:v>
                </c:pt>
                <c:pt idx="308">
                  <c:v>-0.6558389</c:v>
                </c:pt>
                <c:pt idx="309">
                  <c:v>-0.65584189999999998</c:v>
                </c:pt>
                <c:pt idx="310">
                  <c:v>-0.65584039999999999</c:v>
                </c:pt>
                <c:pt idx="311">
                  <c:v>-0.76514789999999999</c:v>
                </c:pt>
                <c:pt idx="312">
                  <c:v>-0.76514789999999999</c:v>
                </c:pt>
                <c:pt idx="313">
                  <c:v>-0.54653300000000005</c:v>
                </c:pt>
                <c:pt idx="314">
                  <c:v>-0.76514499999999996</c:v>
                </c:pt>
                <c:pt idx="315">
                  <c:v>-0.65584050000000005</c:v>
                </c:pt>
                <c:pt idx="316">
                  <c:v>-0.76514800000000005</c:v>
                </c:pt>
                <c:pt idx="317">
                  <c:v>-0.76514800000000005</c:v>
                </c:pt>
                <c:pt idx="318">
                  <c:v>-0.76514800000000005</c:v>
                </c:pt>
                <c:pt idx="319">
                  <c:v>-0.65583899999999995</c:v>
                </c:pt>
                <c:pt idx="320">
                  <c:v>-0.65584050000000005</c:v>
                </c:pt>
                <c:pt idx="321">
                  <c:v>-0.54653300000000005</c:v>
                </c:pt>
                <c:pt idx="322">
                  <c:v>-0.76514499999999996</c:v>
                </c:pt>
                <c:pt idx="323">
                  <c:v>-0.76514499999999996</c:v>
                </c:pt>
                <c:pt idx="324">
                  <c:v>-0.65584200000000004</c:v>
                </c:pt>
                <c:pt idx="325">
                  <c:v>-0.76514649999999995</c:v>
                </c:pt>
                <c:pt idx="326">
                  <c:v>-0.65583899999999995</c:v>
                </c:pt>
                <c:pt idx="327">
                  <c:v>-0.65583899999999995</c:v>
                </c:pt>
                <c:pt idx="328">
                  <c:v>-0.65583899999999995</c:v>
                </c:pt>
                <c:pt idx="329">
                  <c:v>-0.76514499999999996</c:v>
                </c:pt>
                <c:pt idx="330">
                  <c:v>-0.76514649999999995</c:v>
                </c:pt>
                <c:pt idx="331">
                  <c:v>-0.87445399999999995</c:v>
                </c:pt>
                <c:pt idx="332">
                  <c:v>-0.65584200000000004</c:v>
                </c:pt>
                <c:pt idx="333">
                  <c:v>-0.65584200000000004</c:v>
                </c:pt>
                <c:pt idx="334">
                  <c:v>-0.76514499999999996</c:v>
                </c:pt>
                <c:pt idx="335">
                  <c:v>-0.65584050000000005</c:v>
                </c:pt>
                <c:pt idx="336">
                  <c:v>-0.76514950000000004</c:v>
                </c:pt>
                <c:pt idx="337">
                  <c:v>-0.65584200000000004</c:v>
                </c:pt>
                <c:pt idx="338">
                  <c:v>-0.65584200000000004</c:v>
                </c:pt>
                <c:pt idx="339">
                  <c:v>-0.65583899999999995</c:v>
                </c:pt>
                <c:pt idx="340">
                  <c:v>-0.76514939999999998</c:v>
                </c:pt>
                <c:pt idx="341">
                  <c:v>-0.65584189999999998</c:v>
                </c:pt>
                <c:pt idx="342">
                  <c:v>-0.65584189999999998</c:v>
                </c:pt>
                <c:pt idx="343">
                  <c:v>-0.76514490000000002</c:v>
                </c:pt>
                <c:pt idx="344">
                  <c:v>-0.6558389</c:v>
                </c:pt>
                <c:pt idx="345">
                  <c:v>-0.76514490000000002</c:v>
                </c:pt>
                <c:pt idx="346">
                  <c:v>-0.65583590000000003</c:v>
                </c:pt>
                <c:pt idx="347">
                  <c:v>-0.65583590000000003</c:v>
                </c:pt>
                <c:pt idx="348">
                  <c:v>-0.76514490000000002</c:v>
                </c:pt>
                <c:pt idx="349">
                  <c:v>-0.65584189999999998</c:v>
                </c:pt>
                <c:pt idx="350">
                  <c:v>-0.54652999999999996</c:v>
                </c:pt>
                <c:pt idx="351">
                  <c:v>-0.65583599999999997</c:v>
                </c:pt>
                <c:pt idx="352">
                  <c:v>-0.65583599999999997</c:v>
                </c:pt>
                <c:pt idx="353">
                  <c:v>-0.54653300000000005</c:v>
                </c:pt>
                <c:pt idx="354">
                  <c:v>-0.54653600000000002</c:v>
                </c:pt>
                <c:pt idx="355">
                  <c:v>-0.43723000000000001</c:v>
                </c:pt>
                <c:pt idx="356">
                  <c:v>-0.65584200000000004</c:v>
                </c:pt>
                <c:pt idx="357">
                  <c:v>-0.65584200000000004</c:v>
                </c:pt>
                <c:pt idx="358">
                  <c:v>-0.54653300000000005</c:v>
                </c:pt>
                <c:pt idx="359">
                  <c:v>-0.65584200000000004</c:v>
                </c:pt>
                <c:pt idx="360">
                  <c:v>-0.54653600000000002</c:v>
                </c:pt>
                <c:pt idx="361">
                  <c:v>-0.54653300000000005</c:v>
                </c:pt>
                <c:pt idx="362">
                  <c:v>-0.54653300000000005</c:v>
                </c:pt>
                <c:pt idx="363">
                  <c:v>-0.65584200000000004</c:v>
                </c:pt>
                <c:pt idx="364">
                  <c:v>-0.54653300000000005</c:v>
                </c:pt>
                <c:pt idx="365">
                  <c:v>-0.65583599999999997</c:v>
                </c:pt>
                <c:pt idx="366">
                  <c:v>-0.437224</c:v>
                </c:pt>
                <c:pt idx="367">
                  <c:v>-0.54653300000000005</c:v>
                </c:pt>
                <c:pt idx="368">
                  <c:v>-0.54653300000000005</c:v>
                </c:pt>
                <c:pt idx="369">
                  <c:v>-0.54652999999999996</c:v>
                </c:pt>
                <c:pt idx="370">
                  <c:v>-0.54652999999999996</c:v>
                </c:pt>
                <c:pt idx="371">
                  <c:v>-0.54653300000000005</c:v>
                </c:pt>
                <c:pt idx="372">
                  <c:v>-0.54653300000000005</c:v>
                </c:pt>
                <c:pt idx="373">
                  <c:v>-0.54653300000000005</c:v>
                </c:pt>
                <c:pt idx="374">
                  <c:v>-0.54653300000000005</c:v>
                </c:pt>
                <c:pt idx="375">
                  <c:v>-0.43723000000000001</c:v>
                </c:pt>
                <c:pt idx="376">
                  <c:v>-0.54653600000000002</c:v>
                </c:pt>
                <c:pt idx="377">
                  <c:v>-0.43722699999999998</c:v>
                </c:pt>
                <c:pt idx="378">
                  <c:v>-0.54653300000000005</c:v>
                </c:pt>
                <c:pt idx="379">
                  <c:v>-0.43722699999999998</c:v>
                </c:pt>
                <c:pt idx="380">
                  <c:v>-0.43722699999999998</c:v>
                </c:pt>
                <c:pt idx="381">
                  <c:v>-0.32792100000000002</c:v>
                </c:pt>
                <c:pt idx="382">
                  <c:v>-0.43723000000000001</c:v>
                </c:pt>
                <c:pt idx="383">
                  <c:v>-0.54653300000000005</c:v>
                </c:pt>
                <c:pt idx="384">
                  <c:v>-0.54653300000000005</c:v>
                </c:pt>
                <c:pt idx="385">
                  <c:v>-0.54653300000000005</c:v>
                </c:pt>
                <c:pt idx="386">
                  <c:v>-0.54653300000000005</c:v>
                </c:pt>
                <c:pt idx="387">
                  <c:v>-0.54653300000000005</c:v>
                </c:pt>
                <c:pt idx="388">
                  <c:v>-0.54653300000000005</c:v>
                </c:pt>
                <c:pt idx="389">
                  <c:v>-0.54653300000000005</c:v>
                </c:pt>
                <c:pt idx="390">
                  <c:v>-0.65583899999999995</c:v>
                </c:pt>
                <c:pt idx="391">
                  <c:v>-0.65583899999999995</c:v>
                </c:pt>
                <c:pt idx="392">
                  <c:v>-0.65583899999999995</c:v>
                </c:pt>
                <c:pt idx="393">
                  <c:v>-0.43722699999999998</c:v>
                </c:pt>
                <c:pt idx="394">
                  <c:v>-0.54653300000000005</c:v>
                </c:pt>
                <c:pt idx="395">
                  <c:v>-0.54653300000000005</c:v>
                </c:pt>
                <c:pt idx="396">
                  <c:v>-0.54653300000000005</c:v>
                </c:pt>
                <c:pt idx="397">
                  <c:v>-0.54653300000000005</c:v>
                </c:pt>
                <c:pt idx="398">
                  <c:v>-0.43722699999999998</c:v>
                </c:pt>
                <c:pt idx="399">
                  <c:v>-0.43722699999999998</c:v>
                </c:pt>
                <c:pt idx="400">
                  <c:v>-0.43723000000000001</c:v>
                </c:pt>
                <c:pt idx="401">
                  <c:v>-0.43723000000000001</c:v>
                </c:pt>
                <c:pt idx="402">
                  <c:v>-0.437224</c:v>
                </c:pt>
                <c:pt idx="403">
                  <c:v>-0.437224</c:v>
                </c:pt>
                <c:pt idx="404">
                  <c:v>-0.437224</c:v>
                </c:pt>
                <c:pt idx="405">
                  <c:v>-0.437224</c:v>
                </c:pt>
                <c:pt idx="406">
                  <c:v>-0.43722699999999998</c:v>
                </c:pt>
                <c:pt idx="407">
                  <c:v>-0.54653300000000005</c:v>
                </c:pt>
                <c:pt idx="408">
                  <c:v>-0.54653300000000005</c:v>
                </c:pt>
                <c:pt idx="409">
                  <c:v>-0.65584200000000004</c:v>
                </c:pt>
                <c:pt idx="410">
                  <c:v>-0.54653300000000005</c:v>
                </c:pt>
                <c:pt idx="411">
                  <c:v>-0.65583899999999995</c:v>
                </c:pt>
                <c:pt idx="412">
                  <c:v>-0.54653600000000002</c:v>
                </c:pt>
                <c:pt idx="413">
                  <c:v>-0.65584200000000004</c:v>
                </c:pt>
                <c:pt idx="414">
                  <c:v>-0.65584200000000004</c:v>
                </c:pt>
                <c:pt idx="415">
                  <c:v>-0.65584200000000004</c:v>
                </c:pt>
                <c:pt idx="416">
                  <c:v>-0.65583899999999995</c:v>
                </c:pt>
                <c:pt idx="417">
                  <c:v>-0.43722699999999998</c:v>
                </c:pt>
                <c:pt idx="418">
                  <c:v>-0.54653300000000005</c:v>
                </c:pt>
                <c:pt idx="419">
                  <c:v>-0.54653300000000005</c:v>
                </c:pt>
                <c:pt idx="420">
                  <c:v>-0.54653300000000005</c:v>
                </c:pt>
                <c:pt idx="421">
                  <c:v>-0.54653300000000005</c:v>
                </c:pt>
                <c:pt idx="422">
                  <c:v>-0.65583899999999995</c:v>
                </c:pt>
                <c:pt idx="423">
                  <c:v>-0.65584200000000004</c:v>
                </c:pt>
                <c:pt idx="424">
                  <c:v>-0.43722699999999998</c:v>
                </c:pt>
                <c:pt idx="425">
                  <c:v>-0.54653600000000002</c:v>
                </c:pt>
                <c:pt idx="426">
                  <c:v>-0.54653300000000005</c:v>
                </c:pt>
                <c:pt idx="427">
                  <c:v>-0.65583899999999995</c:v>
                </c:pt>
                <c:pt idx="428">
                  <c:v>-0.65583899999999995</c:v>
                </c:pt>
                <c:pt idx="429">
                  <c:v>-0.65584189999999998</c:v>
                </c:pt>
                <c:pt idx="430">
                  <c:v>-0.65584189999999998</c:v>
                </c:pt>
                <c:pt idx="431">
                  <c:v>-0.6558389</c:v>
                </c:pt>
                <c:pt idx="432">
                  <c:v>-0.6558389</c:v>
                </c:pt>
                <c:pt idx="433">
                  <c:v>-0.6558389</c:v>
                </c:pt>
                <c:pt idx="434">
                  <c:v>-0.6558389</c:v>
                </c:pt>
                <c:pt idx="435">
                  <c:v>-0.6558389</c:v>
                </c:pt>
                <c:pt idx="436">
                  <c:v>-0.65584189999999998</c:v>
                </c:pt>
                <c:pt idx="437">
                  <c:v>-0.76514490000000002</c:v>
                </c:pt>
                <c:pt idx="438">
                  <c:v>-0.6558389</c:v>
                </c:pt>
                <c:pt idx="439">
                  <c:v>-0.65583599999999997</c:v>
                </c:pt>
                <c:pt idx="440">
                  <c:v>-0.65583599999999997</c:v>
                </c:pt>
                <c:pt idx="441">
                  <c:v>-0.65584200000000004</c:v>
                </c:pt>
                <c:pt idx="442">
                  <c:v>-0.65584200000000004</c:v>
                </c:pt>
                <c:pt idx="443">
                  <c:v>-0.54653300000000005</c:v>
                </c:pt>
                <c:pt idx="444">
                  <c:v>-0.76514800000000005</c:v>
                </c:pt>
                <c:pt idx="445">
                  <c:v>-0.76514499999999996</c:v>
                </c:pt>
                <c:pt idx="446">
                  <c:v>-0.76514499999999996</c:v>
                </c:pt>
                <c:pt idx="447">
                  <c:v>-0.76514800000000005</c:v>
                </c:pt>
                <c:pt idx="448">
                  <c:v>-0.76514800000000005</c:v>
                </c:pt>
                <c:pt idx="449">
                  <c:v>-0.65583899999999995</c:v>
                </c:pt>
                <c:pt idx="450">
                  <c:v>-0.76515089999999997</c:v>
                </c:pt>
                <c:pt idx="451">
                  <c:v>-0.76514490000000002</c:v>
                </c:pt>
                <c:pt idx="452">
                  <c:v>-0.76514490000000002</c:v>
                </c:pt>
                <c:pt idx="453">
                  <c:v>-0.87445390000000001</c:v>
                </c:pt>
                <c:pt idx="454">
                  <c:v>-0.87445390000000001</c:v>
                </c:pt>
                <c:pt idx="455">
                  <c:v>-0.76514789999999999</c:v>
                </c:pt>
                <c:pt idx="456">
                  <c:v>-0.65584189999999998</c:v>
                </c:pt>
                <c:pt idx="457">
                  <c:v>-0.6558389</c:v>
                </c:pt>
                <c:pt idx="458">
                  <c:v>-0.76515080000000002</c:v>
                </c:pt>
                <c:pt idx="459">
                  <c:v>-0.87445680000000003</c:v>
                </c:pt>
                <c:pt idx="460">
                  <c:v>-0.87444789999999994</c:v>
                </c:pt>
                <c:pt idx="461">
                  <c:v>-0.87445390000000001</c:v>
                </c:pt>
                <c:pt idx="462">
                  <c:v>-0.87445390000000001</c:v>
                </c:pt>
                <c:pt idx="463">
                  <c:v>-0.87445090000000003</c:v>
                </c:pt>
                <c:pt idx="464">
                  <c:v>-0.6558389</c:v>
                </c:pt>
                <c:pt idx="465">
                  <c:v>-0.87445379999999995</c:v>
                </c:pt>
                <c:pt idx="466">
                  <c:v>-0.87445379999999995</c:v>
                </c:pt>
                <c:pt idx="467">
                  <c:v>-0.87445680000000003</c:v>
                </c:pt>
                <c:pt idx="468">
                  <c:v>-0.87445090000000003</c:v>
                </c:pt>
                <c:pt idx="469">
                  <c:v>-0.87445090000000003</c:v>
                </c:pt>
                <c:pt idx="470">
                  <c:v>-0.76514789999999999</c:v>
                </c:pt>
                <c:pt idx="471">
                  <c:v>-0.76514490000000002</c:v>
                </c:pt>
                <c:pt idx="472">
                  <c:v>-0.76514789999999999</c:v>
                </c:pt>
                <c:pt idx="473">
                  <c:v>-0.76514490000000002</c:v>
                </c:pt>
                <c:pt idx="474">
                  <c:v>-0.98375990000000002</c:v>
                </c:pt>
                <c:pt idx="475">
                  <c:v>-0.76514499999999996</c:v>
                </c:pt>
                <c:pt idx="476">
                  <c:v>-0.98375699999999999</c:v>
                </c:pt>
                <c:pt idx="477">
                  <c:v>-0.87445099999999998</c:v>
                </c:pt>
                <c:pt idx="478">
                  <c:v>-0.87445099999999998</c:v>
                </c:pt>
                <c:pt idx="479">
                  <c:v>-0.76514499999999996</c:v>
                </c:pt>
                <c:pt idx="480">
                  <c:v>-0.98375990000000002</c:v>
                </c:pt>
                <c:pt idx="481">
                  <c:v>-0.87445390000000001</c:v>
                </c:pt>
                <c:pt idx="482">
                  <c:v>-0.98375979999999996</c:v>
                </c:pt>
                <c:pt idx="483">
                  <c:v>-0.76515080000000002</c:v>
                </c:pt>
                <c:pt idx="484">
                  <c:v>-0.87445379999999995</c:v>
                </c:pt>
                <c:pt idx="485">
                  <c:v>-0.87445379999999995</c:v>
                </c:pt>
                <c:pt idx="486">
                  <c:v>-0.87445379999999995</c:v>
                </c:pt>
                <c:pt idx="487">
                  <c:v>-0.87445379999999995</c:v>
                </c:pt>
                <c:pt idx="488">
                  <c:v>-0.98376269999999999</c:v>
                </c:pt>
                <c:pt idx="489">
                  <c:v>-0.98376269999999999</c:v>
                </c:pt>
                <c:pt idx="490">
                  <c:v>-0.87445379999999995</c:v>
                </c:pt>
                <c:pt idx="491">
                  <c:v>-0.98376280000000005</c:v>
                </c:pt>
                <c:pt idx="492">
                  <c:v>-0.87445090000000003</c:v>
                </c:pt>
                <c:pt idx="493">
                  <c:v>-1.0930629000000001</c:v>
                </c:pt>
                <c:pt idx="494">
                  <c:v>-0.87445090000000003</c:v>
                </c:pt>
                <c:pt idx="495">
                  <c:v>-0.98375990000000002</c:v>
                </c:pt>
                <c:pt idx="496">
                  <c:v>-0.87445390000000001</c:v>
                </c:pt>
                <c:pt idx="497">
                  <c:v>-0.98375990000000002</c:v>
                </c:pt>
                <c:pt idx="498">
                  <c:v>-0.87445399999999995</c:v>
                </c:pt>
                <c:pt idx="499">
                  <c:v>-0.87445399999999995</c:v>
                </c:pt>
                <c:pt idx="500">
                  <c:v>-0.87445399999999995</c:v>
                </c:pt>
                <c:pt idx="501">
                  <c:v>-0.874448</c:v>
                </c:pt>
                <c:pt idx="502">
                  <c:v>-0.87445399999999995</c:v>
                </c:pt>
                <c:pt idx="503">
                  <c:v>-0.76514800000000005</c:v>
                </c:pt>
                <c:pt idx="504">
                  <c:v>-0.87445399999999995</c:v>
                </c:pt>
                <c:pt idx="505">
                  <c:v>-0.87445399999999995</c:v>
                </c:pt>
                <c:pt idx="506">
                  <c:v>-0.87445399999999995</c:v>
                </c:pt>
                <c:pt idx="507">
                  <c:v>-0.87445399999999995</c:v>
                </c:pt>
                <c:pt idx="508">
                  <c:v>-0.87445099999999998</c:v>
                </c:pt>
                <c:pt idx="509">
                  <c:v>-0.98375699999999999</c:v>
                </c:pt>
                <c:pt idx="510">
                  <c:v>-0.87445099999999998</c:v>
                </c:pt>
                <c:pt idx="511">
                  <c:v>-0.9837629</c:v>
                </c:pt>
                <c:pt idx="512">
                  <c:v>-0.87445390000000001</c:v>
                </c:pt>
                <c:pt idx="513">
                  <c:v>-0.98375990000000002</c:v>
                </c:pt>
                <c:pt idx="514">
                  <c:v>-0.87445390000000001</c:v>
                </c:pt>
                <c:pt idx="515">
                  <c:v>-0.98375979999999996</c:v>
                </c:pt>
                <c:pt idx="516">
                  <c:v>-0.87445379999999995</c:v>
                </c:pt>
                <c:pt idx="517">
                  <c:v>-0.87445079999999997</c:v>
                </c:pt>
                <c:pt idx="518">
                  <c:v>-0.87445079999999997</c:v>
                </c:pt>
                <c:pt idx="519">
                  <c:v>-0.76514479999999996</c:v>
                </c:pt>
                <c:pt idx="520">
                  <c:v>-0.87445669999999998</c:v>
                </c:pt>
                <c:pt idx="521">
                  <c:v>-0.76514479999999996</c:v>
                </c:pt>
                <c:pt idx="522">
                  <c:v>-0.87445379999999995</c:v>
                </c:pt>
                <c:pt idx="523">
                  <c:v>-0.76514780000000004</c:v>
                </c:pt>
                <c:pt idx="524">
                  <c:v>-0.87445379999999995</c:v>
                </c:pt>
                <c:pt idx="525">
                  <c:v>-0.87445090000000003</c:v>
                </c:pt>
                <c:pt idx="526">
                  <c:v>-0.87445090000000003</c:v>
                </c:pt>
                <c:pt idx="527">
                  <c:v>-0.98376280000000005</c:v>
                </c:pt>
                <c:pt idx="528">
                  <c:v>-0.87445680000000003</c:v>
                </c:pt>
                <c:pt idx="529">
                  <c:v>-1.0930688</c:v>
                </c:pt>
                <c:pt idx="530">
                  <c:v>-0.87445090000000003</c:v>
                </c:pt>
                <c:pt idx="531">
                  <c:v>-0.98376280000000005</c:v>
                </c:pt>
                <c:pt idx="532">
                  <c:v>-0.87445379999999995</c:v>
                </c:pt>
                <c:pt idx="533">
                  <c:v>-1.0930628</c:v>
                </c:pt>
                <c:pt idx="534">
                  <c:v>-0.87445079999999997</c:v>
                </c:pt>
                <c:pt idx="535">
                  <c:v>-0.76514479999999996</c:v>
                </c:pt>
                <c:pt idx="536">
                  <c:v>-0.87445669999999998</c:v>
                </c:pt>
                <c:pt idx="537">
                  <c:v>-0.76514479999999996</c:v>
                </c:pt>
                <c:pt idx="538">
                  <c:v>-0.87445079999999997</c:v>
                </c:pt>
                <c:pt idx="539">
                  <c:v>-0.65583880000000006</c:v>
                </c:pt>
                <c:pt idx="540">
                  <c:v>-0.87445379999999995</c:v>
                </c:pt>
                <c:pt idx="541">
                  <c:v>-0.76514490000000002</c:v>
                </c:pt>
                <c:pt idx="542">
                  <c:v>-0.76514490000000002</c:v>
                </c:pt>
                <c:pt idx="543">
                  <c:v>-0.6558389</c:v>
                </c:pt>
                <c:pt idx="544">
                  <c:v>-0.87445680000000003</c:v>
                </c:pt>
                <c:pt idx="545">
                  <c:v>-0.87445680000000003</c:v>
                </c:pt>
                <c:pt idx="546">
                  <c:v>-0.87445090000000003</c:v>
                </c:pt>
                <c:pt idx="547">
                  <c:v>-0.76514789999999999</c:v>
                </c:pt>
                <c:pt idx="548">
                  <c:v>-0.76514789999999999</c:v>
                </c:pt>
                <c:pt idx="549">
                  <c:v>-0.76514789999999999</c:v>
                </c:pt>
                <c:pt idx="550">
                  <c:v>-0.76514490000000002</c:v>
                </c:pt>
                <c:pt idx="551">
                  <c:v>-0.6558389</c:v>
                </c:pt>
                <c:pt idx="552">
                  <c:v>-0.76514490000000002</c:v>
                </c:pt>
                <c:pt idx="553">
                  <c:v>-0.76515089999999997</c:v>
                </c:pt>
                <c:pt idx="554">
                  <c:v>-0.76514800000000005</c:v>
                </c:pt>
                <c:pt idx="555">
                  <c:v>-0.65584200000000004</c:v>
                </c:pt>
                <c:pt idx="556">
                  <c:v>-0.65583899999999995</c:v>
                </c:pt>
                <c:pt idx="557">
                  <c:v>-0.76514499999999996</c:v>
                </c:pt>
                <c:pt idx="558">
                  <c:v>-0.65583899999999995</c:v>
                </c:pt>
                <c:pt idx="559">
                  <c:v>-0.76514800000000005</c:v>
                </c:pt>
                <c:pt idx="560">
                  <c:v>-0.65584200000000004</c:v>
                </c:pt>
                <c:pt idx="561">
                  <c:v>-0.76514800000000005</c:v>
                </c:pt>
                <c:pt idx="562">
                  <c:v>-0.65584200000000004</c:v>
                </c:pt>
                <c:pt idx="563">
                  <c:v>-0.65583899999999995</c:v>
                </c:pt>
                <c:pt idx="564">
                  <c:v>-0.65583899999999995</c:v>
                </c:pt>
                <c:pt idx="565">
                  <c:v>-0.65583899999999995</c:v>
                </c:pt>
                <c:pt idx="566">
                  <c:v>-0.65584200000000004</c:v>
                </c:pt>
                <c:pt idx="567">
                  <c:v>-0.54653600000000002</c:v>
                </c:pt>
                <c:pt idx="568">
                  <c:v>-0.65583899999999995</c:v>
                </c:pt>
                <c:pt idx="569">
                  <c:v>-0.54652999999999996</c:v>
                </c:pt>
                <c:pt idx="570">
                  <c:v>-0.65583899999999995</c:v>
                </c:pt>
                <c:pt idx="571">
                  <c:v>-0.54653300000000005</c:v>
                </c:pt>
                <c:pt idx="572">
                  <c:v>-0.54653300000000005</c:v>
                </c:pt>
                <c:pt idx="573">
                  <c:v>-0.54653300000000005</c:v>
                </c:pt>
                <c:pt idx="574">
                  <c:v>-0.54652999999999996</c:v>
                </c:pt>
                <c:pt idx="575">
                  <c:v>-0.65583899999999995</c:v>
                </c:pt>
                <c:pt idx="576">
                  <c:v>-0.54653300000000005</c:v>
                </c:pt>
                <c:pt idx="577">
                  <c:v>-0.54653300000000005</c:v>
                </c:pt>
                <c:pt idx="578">
                  <c:v>-0.54653600000000002</c:v>
                </c:pt>
                <c:pt idx="579">
                  <c:v>-0.54653600000000002</c:v>
                </c:pt>
                <c:pt idx="580">
                  <c:v>-0.54653300000000005</c:v>
                </c:pt>
                <c:pt idx="581">
                  <c:v>-0.54653300000000005</c:v>
                </c:pt>
                <c:pt idx="582">
                  <c:v>-0.65583899999999995</c:v>
                </c:pt>
                <c:pt idx="583">
                  <c:v>-0.65583899999999995</c:v>
                </c:pt>
                <c:pt idx="584">
                  <c:v>-0.43722699999999998</c:v>
                </c:pt>
                <c:pt idx="585">
                  <c:v>-0.437224</c:v>
                </c:pt>
                <c:pt idx="586">
                  <c:v>-0.54653300000000005</c:v>
                </c:pt>
                <c:pt idx="587">
                  <c:v>-0.54653300000000005</c:v>
                </c:pt>
                <c:pt idx="588">
                  <c:v>-0.54653600000000002</c:v>
                </c:pt>
                <c:pt idx="589">
                  <c:v>-0.65584200000000004</c:v>
                </c:pt>
                <c:pt idx="590">
                  <c:v>-0.54653600000000002</c:v>
                </c:pt>
                <c:pt idx="591">
                  <c:v>-0.54653600000000002</c:v>
                </c:pt>
                <c:pt idx="592">
                  <c:v>-0.54653600000000002</c:v>
                </c:pt>
                <c:pt idx="593">
                  <c:v>-0.54653300000000005</c:v>
                </c:pt>
                <c:pt idx="594">
                  <c:v>-0.65583899999999995</c:v>
                </c:pt>
                <c:pt idx="595">
                  <c:v>-0.65583899999999995</c:v>
                </c:pt>
                <c:pt idx="596">
                  <c:v>-0.437224</c:v>
                </c:pt>
                <c:pt idx="597">
                  <c:v>-0.65583599999999997</c:v>
                </c:pt>
                <c:pt idx="598">
                  <c:v>-0.54652699999999999</c:v>
                </c:pt>
                <c:pt idx="599">
                  <c:v>-0.43722100000000003</c:v>
                </c:pt>
                <c:pt idx="600">
                  <c:v>-0.54652999999999996</c:v>
                </c:pt>
                <c:pt idx="601">
                  <c:v>-0.65583599999999997</c:v>
                </c:pt>
                <c:pt idx="602">
                  <c:v>-0.54652999999999996</c:v>
                </c:pt>
                <c:pt idx="603">
                  <c:v>-0.43722699999999998</c:v>
                </c:pt>
                <c:pt idx="604">
                  <c:v>-0.65584189999999998</c:v>
                </c:pt>
                <c:pt idx="605">
                  <c:v>-0.54653589999999996</c:v>
                </c:pt>
                <c:pt idx="606">
                  <c:v>-0.65584189999999998</c:v>
                </c:pt>
                <c:pt idx="607">
                  <c:v>-0.54653589999999996</c:v>
                </c:pt>
                <c:pt idx="608">
                  <c:v>-0.54653589999999996</c:v>
                </c:pt>
                <c:pt idx="609">
                  <c:v>-0.65584189999999998</c:v>
                </c:pt>
                <c:pt idx="610">
                  <c:v>-0.54653289999999999</c:v>
                </c:pt>
                <c:pt idx="611">
                  <c:v>-0.54653589999999996</c:v>
                </c:pt>
                <c:pt idx="612">
                  <c:v>-0.65584189999999998</c:v>
                </c:pt>
                <c:pt idx="613">
                  <c:v>-0.65584189999999998</c:v>
                </c:pt>
                <c:pt idx="614">
                  <c:v>-0.54653300000000005</c:v>
                </c:pt>
                <c:pt idx="615">
                  <c:v>-0.54653300000000005</c:v>
                </c:pt>
                <c:pt idx="616">
                  <c:v>-0.65583899999999995</c:v>
                </c:pt>
                <c:pt idx="617">
                  <c:v>-0.54653300000000005</c:v>
                </c:pt>
                <c:pt idx="618">
                  <c:v>-0.65583899999999995</c:v>
                </c:pt>
                <c:pt idx="619">
                  <c:v>-0.65584200000000004</c:v>
                </c:pt>
                <c:pt idx="620">
                  <c:v>-0.65584200000000004</c:v>
                </c:pt>
                <c:pt idx="621">
                  <c:v>-0.65583899999999995</c:v>
                </c:pt>
                <c:pt idx="622">
                  <c:v>-0.54653300000000005</c:v>
                </c:pt>
                <c:pt idx="623">
                  <c:v>-0.54653300000000005</c:v>
                </c:pt>
                <c:pt idx="624">
                  <c:v>-0.54653600000000002</c:v>
                </c:pt>
                <c:pt idx="625">
                  <c:v>-0.65584200000000004</c:v>
                </c:pt>
                <c:pt idx="626">
                  <c:v>-0.65584200000000004</c:v>
                </c:pt>
                <c:pt idx="627">
                  <c:v>-0.54653600000000002</c:v>
                </c:pt>
                <c:pt idx="628">
                  <c:v>-0.54653600000000002</c:v>
                </c:pt>
                <c:pt idx="629">
                  <c:v>-0.54653300000000005</c:v>
                </c:pt>
                <c:pt idx="630">
                  <c:v>-0.65583599999999997</c:v>
                </c:pt>
                <c:pt idx="631">
                  <c:v>-0.54652999999999996</c:v>
                </c:pt>
                <c:pt idx="632">
                  <c:v>-0.54652999999999996</c:v>
                </c:pt>
                <c:pt idx="633">
                  <c:v>-0.65583599999999997</c:v>
                </c:pt>
                <c:pt idx="634">
                  <c:v>-0.6558389</c:v>
                </c:pt>
                <c:pt idx="635">
                  <c:v>-0.54653289999999999</c:v>
                </c:pt>
                <c:pt idx="636">
                  <c:v>-0.54652990000000001</c:v>
                </c:pt>
                <c:pt idx="637">
                  <c:v>-0.76514190000000004</c:v>
                </c:pt>
                <c:pt idx="638">
                  <c:v>-0.65583590000000003</c:v>
                </c:pt>
                <c:pt idx="639">
                  <c:v>-0.54652990000000001</c:v>
                </c:pt>
                <c:pt idx="640">
                  <c:v>-0.54653879999999999</c:v>
                </c:pt>
                <c:pt idx="641">
                  <c:v>-0.65584180000000003</c:v>
                </c:pt>
                <c:pt idx="642">
                  <c:v>-0.76514780000000004</c:v>
                </c:pt>
                <c:pt idx="643">
                  <c:v>-0.65584180000000003</c:v>
                </c:pt>
                <c:pt idx="644">
                  <c:v>-0.65584180000000003</c:v>
                </c:pt>
                <c:pt idx="645">
                  <c:v>-0.76514479999999996</c:v>
                </c:pt>
                <c:pt idx="646">
                  <c:v>-0.54653879999999999</c:v>
                </c:pt>
                <c:pt idx="647">
                  <c:v>-0.54653580000000002</c:v>
                </c:pt>
                <c:pt idx="648">
                  <c:v>-0.65584180000000003</c:v>
                </c:pt>
                <c:pt idx="649">
                  <c:v>-0.76514780000000004</c:v>
                </c:pt>
                <c:pt idx="650">
                  <c:v>-0.76514190000000004</c:v>
                </c:pt>
                <c:pt idx="651">
                  <c:v>-0.54653289999999999</c:v>
                </c:pt>
                <c:pt idx="652">
                  <c:v>-0.54653289999999999</c:v>
                </c:pt>
                <c:pt idx="653">
                  <c:v>-0.65584189999999998</c:v>
                </c:pt>
                <c:pt idx="654">
                  <c:v>-0.54652999999999996</c:v>
                </c:pt>
                <c:pt idx="655">
                  <c:v>-0.54653300000000005</c:v>
                </c:pt>
                <c:pt idx="656">
                  <c:v>-0.65583599999999997</c:v>
                </c:pt>
                <c:pt idx="657">
                  <c:v>-0.76514789999999999</c:v>
                </c:pt>
                <c:pt idx="658">
                  <c:v>-0.54653589999999996</c:v>
                </c:pt>
                <c:pt idx="659">
                  <c:v>-0.54653589999999996</c:v>
                </c:pt>
                <c:pt idx="660">
                  <c:v>-0.54653589999999996</c:v>
                </c:pt>
                <c:pt idx="661">
                  <c:v>-0.65584189999999998</c:v>
                </c:pt>
                <c:pt idx="662">
                  <c:v>-0.65584189999999998</c:v>
                </c:pt>
                <c:pt idx="663">
                  <c:v>-0.54653289999999999</c:v>
                </c:pt>
                <c:pt idx="664">
                  <c:v>-0.6558389</c:v>
                </c:pt>
                <c:pt idx="665">
                  <c:v>-0.65584189999999998</c:v>
                </c:pt>
                <c:pt idx="666">
                  <c:v>-0.65584189999999998</c:v>
                </c:pt>
                <c:pt idx="667">
                  <c:v>-0.54653300000000005</c:v>
                </c:pt>
                <c:pt idx="668">
                  <c:v>-0.65583899999999995</c:v>
                </c:pt>
                <c:pt idx="669">
                  <c:v>-0.54653300000000005</c:v>
                </c:pt>
                <c:pt idx="670">
                  <c:v>-0.54653300000000005</c:v>
                </c:pt>
                <c:pt idx="671">
                  <c:v>-0.65583599999999997</c:v>
                </c:pt>
                <c:pt idx="672">
                  <c:v>-0.65584189999999998</c:v>
                </c:pt>
                <c:pt idx="673">
                  <c:v>-0.65584189999999998</c:v>
                </c:pt>
                <c:pt idx="674">
                  <c:v>-0.65584189999999998</c:v>
                </c:pt>
                <c:pt idx="675">
                  <c:v>-0.54653289999999999</c:v>
                </c:pt>
                <c:pt idx="676">
                  <c:v>-0.65583590000000003</c:v>
                </c:pt>
                <c:pt idx="677">
                  <c:v>-0.54652990000000001</c:v>
                </c:pt>
                <c:pt idx="678">
                  <c:v>-0.65584180000000003</c:v>
                </c:pt>
                <c:pt idx="679">
                  <c:v>-0.76514780000000004</c:v>
                </c:pt>
                <c:pt idx="680">
                  <c:v>-0.76514479999999996</c:v>
                </c:pt>
                <c:pt idx="681">
                  <c:v>-0.65584180000000003</c:v>
                </c:pt>
                <c:pt idx="682">
                  <c:v>-0.54652990000000001</c:v>
                </c:pt>
                <c:pt idx="683">
                  <c:v>-0.65583590000000003</c:v>
                </c:pt>
                <c:pt idx="684">
                  <c:v>-0.54652990000000001</c:v>
                </c:pt>
                <c:pt idx="685">
                  <c:v>-0.65583590000000003</c:v>
                </c:pt>
                <c:pt idx="686">
                  <c:v>-0.65584189999999998</c:v>
                </c:pt>
                <c:pt idx="687">
                  <c:v>-0.76514789999999999</c:v>
                </c:pt>
                <c:pt idx="688">
                  <c:v>-0.76514789999999999</c:v>
                </c:pt>
                <c:pt idx="689">
                  <c:v>-0.65584189999999998</c:v>
                </c:pt>
                <c:pt idx="690">
                  <c:v>-0.54653890000000005</c:v>
                </c:pt>
                <c:pt idx="691">
                  <c:v>-0.65584189999999998</c:v>
                </c:pt>
                <c:pt idx="692">
                  <c:v>-0.65584189999999998</c:v>
                </c:pt>
                <c:pt idx="693">
                  <c:v>-0.65584189999999998</c:v>
                </c:pt>
                <c:pt idx="694">
                  <c:v>-0.76514789999999999</c:v>
                </c:pt>
                <c:pt idx="695">
                  <c:v>-0.76514789999999999</c:v>
                </c:pt>
                <c:pt idx="696">
                  <c:v>-0.76514789999999999</c:v>
                </c:pt>
                <c:pt idx="697">
                  <c:v>-0.65584189999999998</c:v>
                </c:pt>
                <c:pt idx="698">
                  <c:v>-0.54652999999999996</c:v>
                </c:pt>
                <c:pt idx="699">
                  <c:v>-0.65583599999999997</c:v>
                </c:pt>
                <c:pt idx="700">
                  <c:v>-0.65583599999999997</c:v>
                </c:pt>
                <c:pt idx="701">
                  <c:v>-0.65583899999999995</c:v>
                </c:pt>
                <c:pt idx="702">
                  <c:v>-0.76514499999999996</c:v>
                </c:pt>
                <c:pt idx="703">
                  <c:v>-0.76514800000000005</c:v>
                </c:pt>
                <c:pt idx="704">
                  <c:v>-0.65584200000000004</c:v>
                </c:pt>
                <c:pt idx="705">
                  <c:v>-0.65584200000000004</c:v>
                </c:pt>
                <c:pt idx="706">
                  <c:v>-0.65584200000000004</c:v>
                </c:pt>
                <c:pt idx="707">
                  <c:v>-0.54653300000000005</c:v>
                </c:pt>
                <c:pt idx="708">
                  <c:v>-0.65584200000000004</c:v>
                </c:pt>
                <c:pt idx="709">
                  <c:v>-0.65584500000000001</c:v>
                </c:pt>
                <c:pt idx="710">
                  <c:v>-0.76514800000000005</c:v>
                </c:pt>
                <c:pt idx="711">
                  <c:v>-0.76514499999999996</c:v>
                </c:pt>
                <c:pt idx="712">
                  <c:v>-0.65583899999999995</c:v>
                </c:pt>
                <c:pt idx="713">
                  <c:v>-0.655833</c:v>
                </c:pt>
                <c:pt idx="714">
                  <c:v>-0.655833</c:v>
                </c:pt>
                <c:pt idx="715">
                  <c:v>-0.54652699999999999</c:v>
                </c:pt>
                <c:pt idx="716">
                  <c:v>-0.54652699999999999</c:v>
                </c:pt>
                <c:pt idx="717">
                  <c:v>-0.76514499999999996</c:v>
                </c:pt>
                <c:pt idx="718">
                  <c:v>-0.76513900000000001</c:v>
                </c:pt>
                <c:pt idx="719">
                  <c:v>-0.76513900000000001</c:v>
                </c:pt>
                <c:pt idx="720">
                  <c:v>-0.65583599999999997</c:v>
                </c:pt>
                <c:pt idx="721">
                  <c:v>-0.54653300000000005</c:v>
                </c:pt>
                <c:pt idx="722">
                  <c:v>-0.54653300000000005</c:v>
                </c:pt>
                <c:pt idx="723">
                  <c:v>-0.546539</c:v>
                </c:pt>
                <c:pt idx="724">
                  <c:v>-0.65584200000000004</c:v>
                </c:pt>
                <c:pt idx="725">
                  <c:v>-0.76515100000000003</c:v>
                </c:pt>
                <c:pt idx="726">
                  <c:v>-0.65584200000000004</c:v>
                </c:pt>
                <c:pt idx="727">
                  <c:v>-0.65584200000000004</c:v>
                </c:pt>
                <c:pt idx="728">
                  <c:v>-0.546539</c:v>
                </c:pt>
                <c:pt idx="729">
                  <c:v>-0.54653300000000005</c:v>
                </c:pt>
                <c:pt idx="730">
                  <c:v>-0.65584200000000004</c:v>
                </c:pt>
                <c:pt idx="731">
                  <c:v>-0.65584200000000004</c:v>
                </c:pt>
                <c:pt idx="732">
                  <c:v>-0.65584200000000004</c:v>
                </c:pt>
                <c:pt idx="733">
                  <c:v>-0.65584200000000004</c:v>
                </c:pt>
                <c:pt idx="734">
                  <c:v>-0.65584200000000004</c:v>
                </c:pt>
                <c:pt idx="735">
                  <c:v>-0.65584200000000004</c:v>
                </c:pt>
                <c:pt idx="736">
                  <c:v>-0.76515100000000003</c:v>
                </c:pt>
                <c:pt idx="737">
                  <c:v>-0.76514499999999996</c:v>
                </c:pt>
                <c:pt idx="738">
                  <c:v>-0.65584200000000004</c:v>
                </c:pt>
                <c:pt idx="739">
                  <c:v>-0.65584200000000004</c:v>
                </c:pt>
                <c:pt idx="740">
                  <c:v>-0.65584200000000004</c:v>
                </c:pt>
                <c:pt idx="741">
                  <c:v>-0.76515100000000003</c:v>
                </c:pt>
                <c:pt idx="742">
                  <c:v>-0.76515100000000003</c:v>
                </c:pt>
                <c:pt idx="743">
                  <c:v>-0.65584200000000004</c:v>
                </c:pt>
                <c:pt idx="744">
                  <c:v>-0.65584200000000004</c:v>
                </c:pt>
                <c:pt idx="745">
                  <c:v>-0.65583599999999997</c:v>
                </c:pt>
                <c:pt idx="746">
                  <c:v>-0.65584189999999998</c:v>
                </c:pt>
                <c:pt idx="747">
                  <c:v>-0.65584189999999998</c:v>
                </c:pt>
                <c:pt idx="748">
                  <c:v>-0.76514490000000002</c:v>
                </c:pt>
                <c:pt idx="749">
                  <c:v>-0.65584189999999998</c:v>
                </c:pt>
                <c:pt idx="750">
                  <c:v>-0.65583590000000003</c:v>
                </c:pt>
                <c:pt idx="751">
                  <c:v>-0.65582989999999997</c:v>
                </c:pt>
                <c:pt idx="752">
                  <c:v>-0.76514479999999996</c:v>
                </c:pt>
                <c:pt idx="753">
                  <c:v>-0.65582989999999997</c:v>
                </c:pt>
                <c:pt idx="754">
                  <c:v>-0.65584180000000003</c:v>
                </c:pt>
                <c:pt idx="755">
                  <c:v>-0.65584180000000003</c:v>
                </c:pt>
                <c:pt idx="756">
                  <c:v>-0.65582989999999997</c:v>
                </c:pt>
                <c:pt idx="757">
                  <c:v>-0.65584180000000003</c:v>
                </c:pt>
                <c:pt idx="758">
                  <c:v>-0.65584180000000003</c:v>
                </c:pt>
                <c:pt idx="759">
                  <c:v>-0.76514479999999996</c:v>
                </c:pt>
                <c:pt idx="760">
                  <c:v>-0.76514479999999996</c:v>
                </c:pt>
                <c:pt idx="761">
                  <c:v>-0.65584180000000003</c:v>
                </c:pt>
                <c:pt idx="762">
                  <c:v>-0.65584180000000003</c:v>
                </c:pt>
                <c:pt idx="763">
                  <c:v>-0.76515670000000002</c:v>
                </c:pt>
                <c:pt idx="764">
                  <c:v>-0.76514479999999996</c:v>
                </c:pt>
                <c:pt idx="765">
                  <c:v>-0.76514479999999996</c:v>
                </c:pt>
                <c:pt idx="766">
                  <c:v>-0.65584180000000003</c:v>
                </c:pt>
                <c:pt idx="767">
                  <c:v>-0.65584180000000003</c:v>
                </c:pt>
                <c:pt idx="768">
                  <c:v>-0.65584180000000003</c:v>
                </c:pt>
                <c:pt idx="769">
                  <c:v>-0.65584180000000003</c:v>
                </c:pt>
                <c:pt idx="770">
                  <c:v>-0.65584180000000003</c:v>
                </c:pt>
                <c:pt idx="771">
                  <c:v>-0.76515670000000002</c:v>
                </c:pt>
                <c:pt idx="772">
                  <c:v>-0.76514479999999996</c:v>
                </c:pt>
                <c:pt idx="773">
                  <c:v>-0.76514479999999996</c:v>
                </c:pt>
                <c:pt idx="774">
                  <c:v>-0.76514479999999996</c:v>
                </c:pt>
                <c:pt idx="775">
                  <c:v>-0.65584180000000003</c:v>
                </c:pt>
                <c:pt idx="776">
                  <c:v>-0.76514479999999996</c:v>
                </c:pt>
                <c:pt idx="777">
                  <c:v>-0.7651329</c:v>
                </c:pt>
                <c:pt idx="778">
                  <c:v>-0.7651329</c:v>
                </c:pt>
                <c:pt idx="779">
                  <c:v>-0.76514479999999996</c:v>
                </c:pt>
                <c:pt idx="780">
                  <c:v>-0.76514479999999996</c:v>
                </c:pt>
                <c:pt idx="781">
                  <c:v>-0.76514479999999996</c:v>
                </c:pt>
                <c:pt idx="782">
                  <c:v>-0.76514479999999996</c:v>
                </c:pt>
                <c:pt idx="783">
                  <c:v>-0.76514479999999996</c:v>
                </c:pt>
                <c:pt idx="784">
                  <c:v>-0.76515670000000002</c:v>
                </c:pt>
                <c:pt idx="785">
                  <c:v>-0.76515670000000002</c:v>
                </c:pt>
                <c:pt idx="786">
                  <c:v>-0.76515670000000002</c:v>
                </c:pt>
                <c:pt idx="787">
                  <c:v>-0.76515670000000002</c:v>
                </c:pt>
                <c:pt idx="788">
                  <c:v>-0.87445969999999995</c:v>
                </c:pt>
                <c:pt idx="789">
                  <c:v>-0.8744478</c:v>
                </c:pt>
                <c:pt idx="790">
                  <c:v>-0.76514479999999996</c:v>
                </c:pt>
                <c:pt idx="791">
                  <c:v>-0.76514479999999996</c:v>
                </c:pt>
                <c:pt idx="792">
                  <c:v>-0.76514479999999996</c:v>
                </c:pt>
                <c:pt idx="793">
                  <c:v>-0.8744478</c:v>
                </c:pt>
                <c:pt idx="794">
                  <c:v>-0.8744478</c:v>
                </c:pt>
                <c:pt idx="795">
                  <c:v>-0.8744478</c:v>
                </c:pt>
                <c:pt idx="796">
                  <c:v>-0.76514479999999996</c:v>
                </c:pt>
                <c:pt idx="797">
                  <c:v>-0.76514479999999996</c:v>
                </c:pt>
                <c:pt idx="798">
                  <c:v>-0.76514479999999996</c:v>
                </c:pt>
                <c:pt idx="799">
                  <c:v>-0.76515670000000002</c:v>
                </c:pt>
                <c:pt idx="800">
                  <c:v>-0.76515670000000002</c:v>
                </c:pt>
                <c:pt idx="801">
                  <c:v>-0.76514479999999996</c:v>
                </c:pt>
                <c:pt idx="802">
                  <c:v>-0.76514479999999996</c:v>
                </c:pt>
                <c:pt idx="803">
                  <c:v>-0.76515670000000002</c:v>
                </c:pt>
                <c:pt idx="804">
                  <c:v>-0.76514479999999996</c:v>
                </c:pt>
                <c:pt idx="805">
                  <c:v>-0.76514479999999996</c:v>
                </c:pt>
                <c:pt idx="806">
                  <c:v>-0.8744478</c:v>
                </c:pt>
                <c:pt idx="807">
                  <c:v>-0.87445969999999995</c:v>
                </c:pt>
                <c:pt idx="808">
                  <c:v>-0.87445969999999995</c:v>
                </c:pt>
                <c:pt idx="809">
                  <c:v>-0.76514479999999996</c:v>
                </c:pt>
                <c:pt idx="810">
                  <c:v>-0.76514479999999996</c:v>
                </c:pt>
                <c:pt idx="811">
                  <c:v>-0.76514479999999996</c:v>
                </c:pt>
                <c:pt idx="812">
                  <c:v>-0.76514479999999996</c:v>
                </c:pt>
                <c:pt idx="813">
                  <c:v>-0.7651329</c:v>
                </c:pt>
                <c:pt idx="814">
                  <c:v>-0.76514479999999996</c:v>
                </c:pt>
                <c:pt idx="815">
                  <c:v>-0.76514479999999996</c:v>
                </c:pt>
                <c:pt idx="816">
                  <c:v>-0.76515670000000002</c:v>
                </c:pt>
                <c:pt idx="817">
                  <c:v>-0.76514479999999996</c:v>
                </c:pt>
                <c:pt idx="818">
                  <c:v>-0.76514479999999996</c:v>
                </c:pt>
                <c:pt idx="819">
                  <c:v>-0.8744478</c:v>
                </c:pt>
                <c:pt idx="820">
                  <c:v>-0.8744478</c:v>
                </c:pt>
                <c:pt idx="821">
                  <c:v>-0.8744478</c:v>
                </c:pt>
                <c:pt idx="822">
                  <c:v>-0.87445969999999995</c:v>
                </c:pt>
                <c:pt idx="823">
                  <c:v>-0.87445969999999995</c:v>
                </c:pt>
                <c:pt idx="824">
                  <c:v>-0.8744478</c:v>
                </c:pt>
                <c:pt idx="825">
                  <c:v>-0.8744478</c:v>
                </c:pt>
                <c:pt idx="826">
                  <c:v>-0.8744478</c:v>
                </c:pt>
                <c:pt idx="827">
                  <c:v>-0.76514479999999996</c:v>
                </c:pt>
                <c:pt idx="828">
                  <c:v>-0.76514479999999996</c:v>
                </c:pt>
                <c:pt idx="829">
                  <c:v>-0.76514479999999996</c:v>
                </c:pt>
                <c:pt idx="830">
                  <c:v>-0.87445969999999995</c:v>
                </c:pt>
                <c:pt idx="831">
                  <c:v>-0.87445969999999995</c:v>
                </c:pt>
                <c:pt idx="832">
                  <c:v>-0.76514479999999996</c:v>
                </c:pt>
                <c:pt idx="833">
                  <c:v>-0.65584180000000003</c:v>
                </c:pt>
                <c:pt idx="834">
                  <c:v>-0.65584180000000003</c:v>
                </c:pt>
                <c:pt idx="835">
                  <c:v>-0.76515670000000002</c:v>
                </c:pt>
                <c:pt idx="836">
                  <c:v>-0.76514479999999996</c:v>
                </c:pt>
                <c:pt idx="837">
                  <c:v>-0.76514479999999996</c:v>
                </c:pt>
                <c:pt idx="838">
                  <c:v>-0.87445969999999995</c:v>
                </c:pt>
                <c:pt idx="839">
                  <c:v>-0.76515670000000002</c:v>
                </c:pt>
                <c:pt idx="840">
                  <c:v>-0.76514479999999996</c:v>
                </c:pt>
                <c:pt idx="841">
                  <c:v>-0.76514479999999996</c:v>
                </c:pt>
                <c:pt idx="842">
                  <c:v>-0.76514479999999996</c:v>
                </c:pt>
                <c:pt idx="843">
                  <c:v>-0.8744478</c:v>
                </c:pt>
                <c:pt idx="844">
                  <c:v>-0.76514479999999996</c:v>
                </c:pt>
                <c:pt idx="845">
                  <c:v>-0.7651329</c:v>
                </c:pt>
                <c:pt idx="846">
                  <c:v>-0.76514479999999996</c:v>
                </c:pt>
                <c:pt idx="847">
                  <c:v>-0.8744478</c:v>
                </c:pt>
                <c:pt idx="848">
                  <c:v>-0.7651329</c:v>
                </c:pt>
                <c:pt idx="849">
                  <c:v>-0.65582989999999997</c:v>
                </c:pt>
                <c:pt idx="850">
                  <c:v>-0.65582989999999997</c:v>
                </c:pt>
                <c:pt idx="851">
                  <c:v>-0.65584180000000003</c:v>
                </c:pt>
                <c:pt idx="852">
                  <c:v>-0.76515670000000002</c:v>
                </c:pt>
                <c:pt idx="853">
                  <c:v>-0.76515670000000002</c:v>
                </c:pt>
                <c:pt idx="854">
                  <c:v>-0.76515670000000002</c:v>
                </c:pt>
                <c:pt idx="855">
                  <c:v>-0.76515670000000002</c:v>
                </c:pt>
                <c:pt idx="856">
                  <c:v>-0.76514479999999996</c:v>
                </c:pt>
                <c:pt idx="857">
                  <c:v>-0.76514479999999996</c:v>
                </c:pt>
                <c:pt idx="858">
                  <c:v>-0.65584180000000003</c:v>
                </c:pt>
                <c:pt idx="859">
                  <c:v>-0.76514479999999996</c:v>
                </c:pt>
                <c:pt idx="860">
                  <c:v>-0.76515670000000002</c:v>
                </c:pt>
                <c:pt idx="861">
                  <c:v>-0.76514479999999996</c:v>
                </c:pt>
                <c:pt idx="862">
                  <c:v>-0.7651329</c:v>
                </c:pt>
                <c:pt idx="863">
                  <c:v>-0.76514479999999996</c:v>
                </c:pt>
                <c:pt idx="864">
                  <c:v>-0.65582989999999997</c:v>
                </c:pt>
                <c:pt idx="865">
                  <c:v>-0.65584180000000003</c:v>
                </c:pt>
                <c:pt idx="866">
                  <c:v>-0.65584180000000003</c:v>
                </c:pt>
                <c:pt idx="867">
                  <c:v>-0.65584180000000003</c:v>
                </c:pt>
                <c:pt idx="868">
                  <c:v>-0.76514479999999996</c:v>
                </c:pt>
                <c:pt idx="869">
                  <c:v>-0.76514479999999996</c:v>
                </c:pt>
                <c:pt idx="870">
                  <c:v>-0.76514479999999996</c:v>
                </c:pt>
                <c:pt idx="871">
                  <c:v>-0.76514479999999996</c:v>
                </c:pt>
                <c:pt idx="872">
                  <c:v>-0.76515670000000002</c:v>
                </c:pt>
                <c:pt idx="873">
                  <c:v>-0.65584180000000003</c:v>
                </c:pt>
                <c:pt idx="874">
                  <c:v>-0.87445969999999995</c:v>
                </c:pt>
                <c:pt idx="875">
                  <c:v>-0.8744478</c:v>
                </c:pt>
                <c:pt idx="876">
                  <c:v>-0.76514479999999996</c:v>
                </c:pt>
                <c:pt idx="877">
                  <c:v>-0.65584180000000003</c:v>
                </c:pt>
                <c:pt idx="878">
                  <c:v>-0.65585369999999998</c:v>
                </c:pt>
                <c:pt idx="879">
                  <c:v>-0.76515670000000002</c:v>
                </c:pt>
                <c:pt idx="880">
                  <c:v>-0.76514479999999996</c:v>
                </c:pt>
                <c:pt idx="881">
                  <c:v>-0.76514479999999996</c:v>
                </c:pt>
                <c:pt idx="882">
                  <c:v>-0.65582989999999997</c:v>
                </c:pt>
                <c:pt idx="883">
                  <c:v>-0.7651329</c:v>
                </c:pt>
                <c:pt idx="884">
                  <c:v>-0.76514479999999996</c:v>
                </c:pt>
                <c:pt idx="885">
                  <c:v>-0.76514479999999996</c:v>
                </c:pt>
                <c:pt idx="886">
                  <c:v>-0.87445969999999995</c:v>
                </c:pt>
                <c:pt idx="887">
                  <c:v>-0.87445969999999995</c:v>
                </c:pt>
                <c:pt idx="888">
                  <c:v>-0.8744478</c:v>
                </c:pt>
                <c:pt idx="889">
                  <c:v>-0.8744478</c:v>
                </c:pt>
                <c:pt idx="890">
                  <c:v>-0.8744478</c:v>
                </c:pt>
                <c:pt idx="891">
                  <c:v>-0.87445969999999995</c:v>
                </c:pt>
                <c:pt idx="892">
                  <c:v>-0.76514479999999996</c:v>
                </c:pt>
                <c:pt idx="893">
                  <c:v>-0.76515670000000002</c:v>
                </c:pt>
                <c:pt idx="894">
                  <c:v>-0.76514479999999996</c:v>
                </c:pt>
                <c:pt idx="895">
                  <c:v>-0.76514479999999996</c:v>
                </c:pt>
                <c:pt idx="896">
                  <c:v>-0.76514479999999996</c:v>
                </c:pt>
                <c:pt idx="897">
                  <c:v>-0.76514479999999996</c:v>
                </c:pt>
                <c:pt idx="898">
                  <c:v>-0.76514479999999996</c:v>
                </c:pt>
                <c:pt idx="899">
                  <c:v>-0.76514479999999996</c:v>
                </c:pt>
                <c:pt idx="900">
                  <c:v>-0.76515670000000002</c:v>
                </c:pt>
                <c:pt idx="901">
                  <c:v>-0.76514479999999996</c:v>
                </c:pt>
                <c:pt idx="902">
                  <c:v>-0.87445969999999995</c:v>
                </c:pt>
                <c:pt idx="903">
                  <c:v>-0.76514479999999996</c:v>
                </c:pt>
                <c:pt idx="904">
                  <c:v>-0.76514479999999996</c:v>
                </c:pt>
                <c:pt idx="905">
                  <c:v>-0.76515670000000002</c:v>
                </c:pt>
                <c:pt idx="906">
                  <c:v>-0.76514479999999996</c:v>
                </c:pt>
                <c:pt idx="907">
                  <c:v>-0.76514479999999996</c:v>
                </c:pt>
                <c:pt idx="908">
                  <c:v>-0.76514479999999996</c:v>
                </c:pt>
                <c:pt idx="909">
                  <c:v>-0.76515670000000002</c:v>
                </c:pt>
                <c:pt idx="910">
                  <c:v>-0.65584180000000003</c:v>
                </c:pt>
                <c:pt idx="911">
                  <c:v>-0.54653879999999999</c:v>
                </c:pt>
                <c:pt idx="912">
                  <c:v>-0.65584180000000003</c:v>
                </c:pt>
                <c:pt idx="913">
                  <c:v>-0.65584180000000003</c:v>
                </c:pt>
                <c:pt idx="914">
                  <c:v>-0.65584180000000003</c:v>
                </c:pt>
                <c:pt idx="915">
                  <c:v>-0.65582989999999997</c:v>
                </c:pt>
                <c:pt idx="916">
                  <c:v>-0.65582989999999997</c:v>
                </c:pt>
                <c:pt idx="917">
                  <c:v>-0.76514479999999996</c:v>
                </c:pt>
                <c:pt idx="918">
                  <c:v>-0.65584180000000003</c:v>
                </c:pt>
                <c:pt idx="919">
                  <c:v>-0.65582989999999997</c:v>
                </c:pt>
                <c:pt idx="920">
                  <c:v>-0.7651329</c:v>
                </c:pt>
                <c:pt idx="921">
                  <c:v>-0.8744478</c:v>
                </c:pt>
                <c:pt idx="922">
                  <c:v>-0.87445969999999995</c:v>
                </c:pt>
                <c:pt idx="923">
                  <c:v>-0.76514479999999996</c:v>
                </c:pt>
                <c:pt idx="924">
                  <c:v>-0.76515670000000002</c:v>
                </c:pt>
                <c:pt idx="925">
                  <c:v>-0.76515670000000002</c:v>
                </c:pt>
                <c:pt idx="926">
                  <c:v>-0.65585369999999998</c:v>
                </c:pt>
                <c:pt idx="927">
                  <c:v>-0.65584180000000003</c:v>
                </c:pt>
                <c:pt idx="928">
                  <c:v>-0.76514479999999996</c:v>
                </c:pt>
                <c:pt idx="929">
                  <c:v>-0.76514479999999996</c:v>
                </c:pt>
                <c:pt idx="930">
                  <c:v>-0.65584180000000003</c:v>
                </c:pt>
                <c:pt idx="931">
                  <c:v>-0.65584180000000003</c:v>
                </c:pt>
                <c:pt idx="932">
                  <c:v>-0.54652690000000004</c:v>
                </c:pt>
                <c:pt idx="933">
                  <c:v>-0.76514479999999996</c:v>
                </c:pt>
                <c:pt idx="934">
                  <c:v>-0.65582989999999997</c:v>
                </c:pt>
                <c:pt idx="935">
                  <c:v>-0.65582989999999997</c:v>
                </c:pt>
                <c:pt idx="936">
                  <c:v>-0.76514479999999996</c:v>
                </c:pt>
                <c:pt idx="937">
                  <c:v>-0.65584180000000003</c:v>
                </c:pt>
                <c:pt idx="938">
                  <c:v>-0.65584180000000003</c:v>
                </c:pt>
                <c:pt idx="939">
                  <c:v>-0.65584180000000003</c:v>
                </c:pt>
                <c:pt idx="940">
                  <c:v>-0.76514479999999996</c:v>
                </c:pt>
                <c:pt idx="941">
                  <c:v>-0.7651329</c:v>
                </c:pt>
                <c:pt idx="942">
                  <c:v>-0.7651329</c:v>
                </c:pt>
                <c:pt idx="943">
                  <c:v>-0.76514479999999996</c:v>
                </c:pt>
                <c:pt idx="944">
                  <c:v>-0.87445969999999995</c:v>
                </c:pt>
                <c:pt idx="945">
                  <c:v>-0.76515670000000002</c:v>
                </c:pt>
                <c:pt idx="946">
                  <c:v>-0.76514479999999996</c:v>
                </c:pt>
                <c:pt idx="947">
                  <c:v>-0.8744478</c:v>
                </c:pt>
                <c:pt idx="948">
                  <c:v>-0.87445969999999995</c:v>
                </c:pt>
                <c:pt idx="949">
                  <c:v>-0.87445969999999995</c:v>
                </c:pt>
                <c:pt idx="950">
                  <c:v>-0.76515670000000002</c:v>
                </c:pt>
                <c:pt idx="951">
                  <c:v>-0.65585369999999998</c:v>
                </c:pt>
                <c:pt idx="952">
                  <c:v>-0.76515670000000002</c:v>
                </c:pt>
                <c:pt idx="953">
                  <c:v>-0.76514479999999996</c:v>
                </c:pt>
                <c:pt idx="954">
                  <c:v>-0.65582989999999997</c:v>
                </c:pt>
                <c:pt idx="955">
                  <c:v>-0.7651329</c:v>
                </c:pt>
                <c:pt idx="956">
                  <c:v>-0.76514479999999996</c:v>
                </c:pt>
                <c:pt idx="957">
                  <c:v>-0.76514479999999996</c:v>
                </c:pt>
                <c:pt idx="958">
                  <c:v>-0.7651329</c:v>
                </c:pt>
                <c:pt idx="959">
                  <c:v>-0.76514479999999996</c:v>
                </c:pt>
                <c:pt idx="960">
                  <c:v>-0.76514479999999996</c:v>
                </c:pt>
                <c:pt idx="961">
                  <c:v>-0.8744478</c:v>
                </c:pt>
                <c:pt idx="962">
                  <c:v>-0.8744478</c:v>
                </c:pt>
                <c:pt idx="963">
                  <c:v>-0.76514479999999996</c:v>
                </c:pt>
                <c:pt idx="964">
                  <c:v>-0.87445969999999995</c:v>
                </c:pt>
                <c:pt idx="965">
                  <c:v>-0.76515670000000002</c:v>
                </c:pt>
                <c:pt idx="966">
                  <c:v>-0.76514479999999996</c:v>
                </c:pt>
                <c:pt idx="967">
                  <c:v>-0.76514479999999996</c:v>
                </c:pt>
                <c:pt idx="968">
                  <c:v>-0.76515670000000002</c:v>
                </c:pt>
                <c:pt idx="969">
                  <c:v>-0.65584180000000003</c:v>
                </c:pt>
                <c:pt idx="970">
                  <c:v>-0.76514479999999996</c:v>
                </c:pt>
                <c:pt idx="971">
                  <c:v>-0.76514479999999996</c:v>
                </c:pt>
                <c:pt idx="972">
                  <c:v>-0.76515670000000002</c:v>
                </c:pt>
                <c:pt idx="973">
                  <c:v>-0.76515670000000002</c:v>
                </c:pt>
                <c:pt idx="974">
                  <c:v>-0.76514479999999996</c:v>
                </c:pt>
                <c:pt idx="975">
                  <c:v>-0.8744478</c:v>
                </c:pt>
                <c:pt idx="976">
                  <c:v>-0.8744478</c:v>
                </c:pt>
                <c:pt idx="977">
                  <c:v>-0.87445969999999995</c:v>
                </c:pt>
                <c:pt idx="978">
                  <c:v>-0.8744478</c:v>
                </c:pt>
                <c:pt idx="979">
                  <c:v>-0.98376269999999999</c:v>
                </c:pt>
                <c:pt idx="980">
                  <c:v>-0.87445969999999995</c:v>
                </c:pt>
                <c:pt idx="981">
                  <c:v>-0.87445969999999995</c:v>
                </c:pt>
                <c:pt idx="982">
                  <c:v>-0.8744478</c:v>
                </c:pt>
                <c:pt idx="983">
                  <c:v>-0.98375080000000004</c:v>
                </c:pt>
                <c:pt idx="984">
                  <c:v>-0.98375080000000004</c:v>
                </c:pt>
                <c:pt idx="985">
                  <c:v>-0.98376269999999999</c:v>
                </c:pt>
                <c:pt idx="986">
                  <c:v>-0.98376269999999999</c:v>
                </c:pt>
                <c:pt idx="987">
                  <c:v>-0.8744478</c:v>
                </c:pt>
                <c:pt idx="988">
                  <c:v>-0.8744478</c:v>
                </c:pt>
                <c:pt idx="989">
                  <c:v>-0.8744478</c:v>
                </c:pt>
                <c:pt idx="990">
                  <c:v>-0.8744478</c:v>
                </c:pt>
                <c:pt idx="991">
                  <c:v>-0.8744478</c:v>
                </c:pt>
                <c:pt idx="992">
                  <c:v>-0.87445969999999995</c:v>
                </c:pt>
              </c:numCache>
            </c:numRef>
          </c:val>
          <c:smooth val="0"/>
          <c:extLst>
            <c:ext xmlns:c16="http://schemas.microsoft.com/office/drawing/2014/chart" uri="{C3380CC4-5D6E-409C-BE32-E72D297353CC}">
              <c16:uniqueId val="{00000001-DA0E-B247-9374-B456D68D35E9}"/>
            </c:ext>
          </c:extLst>
        </c:ser>
        <c:dLbls>
          <c:showLegendKey val="0"/>
          <c:showVal val="0"/>
          <c:showCatName val="0"/>
          <c:showSerName val="0"/>
          <c:showPercent val="0"/>
          <c:showBubbleSize val="0"/>
        </c:dLbls>
        <c:smooth val="0"/>
        <c:axId val="666065912"/>
        <c:axId val="666407544"/>
      </c:lineChart>
      <c:catAx>
        <c:axId val="66606591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666407544"/>
        <c:crosses val="autoZero"/>
        <c:auto val="1"/>
        <c:lblAlgn val="ctr"/>
        <c:lblOffset val="100"/>
        <c:noMultiLvlLbl val="0"/>
      </c:catAx>
      <c:valAx>
        <c:axId val="6664075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66606591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9DA592-5F88-E54B-954E-C3C136F3960C}"/>
              </a:ext>
            </a:extLst>
          </p:cNvPr>
          <p:cNvSpPr>
            <a:spLocks noGrp="1" noChangeArrowheads="1"/>
          </p:cNvSpPr>
          <p:nvPr>
            <p:ph type="hdr" sz="quarter"/>
          </p:nvPr>
        </p:nvSpPr>
        <p:spPr bwMode="auto">
          <a:xfrm>
            <a:off x="0"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3" name="Rectangle 3">
            <a:extLst>
              <a:ext uri="{FF2B5EF4-FFF2-40B4-BE49-F238E27FC236}">
                <a16:creationId xmlns:a16="http://schemas.microsoft.com/office/drawing/2014/main" id="{BD05C139-080E-2548-AEA9-AF5A6E6E659D}"/>
              </a:ext>
            </a:extLst>
          </p:cNvPr>
          <p:cNvSpPr>
            <a:spLocks noGrp="1" noChangeArrowheads="1"/>
          </p:cNvSpPr>
          <p:nvPr>
            <p:ph type="dt" sz="quarter" idx="1"/>
          </p:nvPr>
        </p:nvSpPr>
        <p:spPr bwMode="auto">
          <a:xfrm>
            <a:off x="8272463"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algn="r" defTabSz="1968500">
              <a:defRPr sz="2600">
                <a:ea typeface="ＭＳ Ｐゴシック"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D3027D88-FF63-544E-B8F1-CD9CD49FE1BC}"/>
              </a:ext>
            </a:extLst>
          </p:cNvPr>
          <p:cNvSpPr>
            <a:spLocks noGrp="1" noChangeArrowheads="1"/>
          </p:cNvSpPr>
          <p:nvPr>
            <p:ph type="ftr" sz="quarter" idx="2"/>
          </p:nvPr>
        </p:nvSpPr>
        <p:spPr bwMode="auto">
          <a:xfrm>
            <a:off x="0"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5" name="Rectangle 5">
            <a:extLst>
              <a:ext uri="{FF2B5EF4-FFF2-40B4-BE49-F238E27FC236}">
                <a16:creationId xmlns:a16="http://schemas.microsoft.com/office/drawing/2014/main" id="{25E8D4B3-1F5B-9044-B886-14F6FE333E98}"/>
              </a:ext>
            </a:extLst>
          </p:cNvPr>
          <p:cNvSpPr>
            <a:spLocks noGrp="1" noChangeArrowheads="1"/>
          </p:cNvSpPr>
          <p:nvPr>
            <p:ph type="sldNum" sz="quarter" idx="3"/>
          </p:nvPr>
        </p:nvSpPr>
        <p:spPr bwMode="auto">
          <a:xfrm>
            <a:off x="8272463"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algn="r" defTabSz="1968500">
              <a:defRPr sz="2600"/>
            </a:lvl1pPr>
          </a:lstStyle>
          <a:p>
            <a:fld id="{1EFC8496-1004-0F49-ADCE-70E852CADCBA}" type="slidenum">
              <a:rPr lang="en-US" altLang="ja-JP"/>
              <a:pPr/>
              <a:t>‹#›</a:t>
            </a:fld>
            <a:endParaRPr lang="en-US" altLang="ja-JP"/>
          </a:p>
        </p:txBody>
      </p:sp>
    </p:spTree>
    <p:extLst>
      <p:ext uri="{BB962C8B-B14F-4D97-AF65-F5344CB8AC3E}">
        <p14:creationId xmlns:p14="http://schemas.microsoft.com/office/powerpoint/2010/main" val="3063576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5C1222-AA60-AB4C-BA33-9EB6EC90F970}"/>
              </a:ext>
            </a:extLst>
          </p:cNvPr>
          <p:cNvSpPr>
            <a:spLocks noGrp="1" noChangeArrowheads="1"/>
          </p:cNvSpPr>
          <p:nvPr>
            <p:ph type="hdr" sz="quarter"/>
          </p:nvPr>
        </p:nvSpPr>
        <p:spPr bwMode="auto">
          <a:xfrm>
            <a:off x="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47" name="Rectangle 3">
            <a:extLst>
              <a:ext uri="{FF2B5EF4-FFF2-40B4-BE49-F238E27FC236}">
                <a16:creationId xmlns:a16="http://schemas.microsoft.com/office/drawing/2014/main" id="{5D335703-604D-8840-B55C-E70670A6FC28}"/>
              </a:ext>
            </a:extLst>
          </p:cNvPr>
          <p:cNvSpPr>
            <a:spLocks noGrp="1" noChangeArrowheads="1"/>
          </p:cNvSpPr>
          <p:nvPr>
            <p:ph type="dt" idx="1"/>
          </p:nvPr>
        </p:nvSpPr>
        <p:spPr bwMode="auto">
          <a:xfrm>
            <a:off x="826770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50" charset="-128"/>
              </a:defRPr>
            </a:lvl1pPr>
          </a:lstStyle>
          <a:p>
            <a:pPr>
              <a:defRPr/>
            </a:pPr>
            <a:endParaRPr lang="en-US" altLang="ja-JP"/>
          </a:p>
        </p:txBody>
      </p:sp>
      <p:sp>
        <p:nvSpPr>
          <p:cNvPr id="4100" name="Rectangle 4">
            <a:extLst>
              <a:ext uri="{FF2B5EF4-FFF2-40B4-BE49-F238E27FC236}">
                <a16:creationId xmlns:a16="http://schemas.microsoft.com/office/drawing/2014/main" id="{8FE3D853-B0C1-1A42-B2E2-6DB951ED3511}"/>
              </a:ext>
            </a:extLst>
          </p:cNvPr>
          <p:cNvSpPr>
            <a:spLocks noGrp="1" noRot="1" noChangeAspect="1" noChangeArrowheads="1" noTextEdit="1"/>
          </p:cNvSpPr>
          <p:nvPr>
            <p:ph type="sldImg" idx="2"/>
          </p:nvPr>
        </p:nvSpPr>
        <p:spPr bwMode="auto">
          <a:xfrm>
            <a:off x="2022475" y="1582738"/>
            <a:ext cx="10553700" cy="7915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C885E8F-8EB1-E24A-B86E-C9C053B954D7}"/>
              </a:ext>
            </a:extLst>
          </p:cNvPr>
          <p:cNvSpPr>
            <a:spLocks noGrp="1" noChangeArrowheads="1"/>
          </p:cNvSpPr>
          <p:nvPr>
            <p:ph type="body" sz="quarter" idx="3"/>
          </p:nvPr>
        </p:nvSpPr>
        <p:spPr bwMode="auto">
          <a:xfrm>
            <a:off x="1460500" y="10026650"/>
            <a:ext cx="11677650" cy="9498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a:extLst>
              <a:ext uri="{FF2B5EF4-FFF2-40B4-BE49-F238E27FC236}">
                <a16:creationId xmlns:a16="http://schemas.microsoft.com/office/drawing/2014/main" id="{68145291-64F3-C949-83D1-094C2285CB0B}"/>
              </a:ext>
            </a:extLst>
          </p:cNvPr>
          <p:cNvSpPr>
            <a:spLocks noGrp="1" noChangeArrowheads="1"/>
          </p:cNvSpPr>
          <p:nvPr>
            <p:ph type="ftr" sz="quarter" idx="4"/>
          </p:nvPr>
        </p:nvSpPr>
        <p:spPr bwMode="auto">
          <a:xfrm>
            <a:off x="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51" name="Rectangle 7">
            <a:extLst>
              <a:ext uri="{FF2B5EF4-FFF2-40B4-BE49-F238E27FC236}">
                <a16:creationId xmlns:a16="http://schemas.microsoft.com/office/drawing/2014/main" id="{8E39246C-E20F-E04F-A03D-FD095DC1D539}"/>
              </a:ext>
            </a:extLst>
          </p:cNvPr>
          <p:cNvSpPr>
            <a:spLocks noGrp="1" noChangeArrowheads="1"/>
          </p:cNvSpPr>
          <p:nvPr>
            <p:ph type="sldNum" sz="quarter" idx="5"/>
          </p:nvPr>
        </p:nvSpPr>
        <p:spPr bwMode="auto">
          <a:xfrm>
            <a:off x="826770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DB0DEA4-E0F6-FD42-B43D-9FF702984A75}" type="slidenum">
              <a:rPr lang="en-US" altLang="ja-JP"/>
              <a:pPr/>
              <a:t>‹#›</a:t>
            </a:fld>
            <a:endParaRPr lang="en-US" altLang="ja-JP"/>
          </a:p>
        </p:txBody>
      </p:sp>
    </p:spTree>
    <p:extLst>
      <p:ext uri="{BB962C8B-B14F-4D97-AF65-F5344CB8AC3E}">
        <p14:creationId xmlns:p14="http://schemas.microsoft.com/office/powerpoint/2010/main" val="229869056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C4EA5150-586A-DE41-805B-38D9E0F3D42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fld id="{C5DB9EE4-A8CE-D847-B8E4-F9D0D400AE19}" type="slidenum">
              <a:rPr lang="en-US" altLang="ja-JP" sz="1200"/>
              <a:pPr eaLnBrk="1" hangingPunct="1"/>
              <a:t>1</a:t>
            </a:fld>
            <a:endParaRPr lang="en-US" altLang="ja-JP" sz="1200"/>
          </a:p>
        </p:txBody>
      </p:sp>
      <p:sp>
        <p:nvSpPr>
          <p:cNvPr id="6147" name="Rectangle 2">
            <a:extLst>
              <a:ext uri="{FF2B5EF4-FFF2-40B4-BE49-F238E27FC236}">
                <a16:creationId xmlns:a16="http://schemas.microsoft.com/office/drawing/2014/main" id="{336F07C8-6D1D-1E4C-9B1F-D478F3909BFF}"/>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3582A002-5E19-4742-B355-FC9795D99C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p>
        </p:txBody>
      </p:sp>
    </p:spTree>
    <p:extLst>
      <p:ext uri="{BB962C8B-B14F-4D97-AF65-F5344CB8AC3E}">
        <p14:creationId xmlns:p14="http://schemas.microsoft.com/office/powerpoint/2010/main" val="34999954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985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1C593D-50EE-492C-BF62-7061D8451F9F}"/>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77152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227AF-C1D2-4D5B-BB89-3FC06B4051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9BB6EF-1BBD-44F7-8105-357758AD351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1517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3788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505887"/>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774222" rtl="0" eaLnBrk="1" latinLnBrk="0" hangingPunct="1">
        <a:lnSpc>
          <a:spcPct val="90000"/>
        </a:lnSpc>
        <a:spcBef>
          <a:spcPct val="0"/>
        </a:spcBef>
        <a:buNone/>
        <a:defRPr kumimoji="1" sz="3725" kern="1200">
          <a:solidFill>
            <a:schemeClr val="tx1"/>
          </a:solidFill>
          <a:latin typeface="+mj-lt"/>
          <a:ea typeface="+mj-ea"/>
          <a:cs typeface="+mj-cs"/>
        </a:defRPr>
      </a:lvl1pPr>
    </p:titleStyle>
    <p:bodyStyle>
      <a:lvl1pPr marL="193556" indent="-193556" algn="l" defTabSz="774222" rtl="0" eaLnBrk="1" latinLnBrk="0" hangingPunct="1">
        <a:lnSpc>
          <a:spcPct val="90000"/>
        </a:lnSpc>
        <a:spcBef>
          <a:spcPts val="847"/>
        </a:spcBef>
        <a:buFont typeface="Arial" panose="020B0604020202020204" pitchFamily="34" charset="0"/>
        <a:buChar char="•"/>
        <a:defRPr kumimoji="1" sz="2371" kern="1200">
          <a:solidFill>
            <a:schemeClr val="tx1"/>
          </a:solidFill>
          <a:latin typeface="+mn-lt"/>
          <a:ea typeface="+mn-ea"/>
          <a:cs typeface="+mn-cs"/>
        </a:defRPr>
      </a:lvl1pPr>
      <a:lvl2pPr marL="580667" indent="-193556" algn="l" defTabSz="774222" rtl="0" eaLnBrk="1" latinLnBrk="0" hangingPunct="1">
        <a:lnSpc>
          <a:spcPct val="90000"/>
        </a:lnSpc>
        <a:spcBef>
          <a:spcPts val="423"/>
        </a:spcBef>
        <a:buFont typeface="Arial" panose="020B0604020202020204" pitchFamily="34" charset="0"/>
        <a:buChar char="•"/>
        <a:defRPr kumimoji="1" sz="2032" kern="1200">
          <a:solidFill>
            <a:schemeClr val="tx1"/>
          </a:solidFill>
          <a:latin typeface="+mn-lt"/>
          <a:ea typeface="+mn-ea"/>
          <a:cs typeface="+mn-cs"/>
        </a:defRPr>
      </a:lvl2pPr>
      <a:lvl3pPr marL="967778" indent="-193556" algn="l" defTabSz="774222" rtl="0" eaLnBrk="1" latinLnBrk="0" hangingPunct="1">
        <a:lnSpc>
          <a:spcPct val="90000"/>
        </a:lnSpc>
        <a:spcBef>
          <a:spcPts val="423"/>
        </a:spcBef>
        <a:buFont typeface="Arial" panose="020B0604020202020204" pitchFamily="34" charset="0"/>
        <a:buChar char="•"/>
        <a:defRPr kumimoji="1" sz="1693" kern="1200">
          <a:solidFill>
            <a:schemeClr val="tx1"/>
          </a:solidFill>
          <a:latin typeface="+mn-lt"/>
          <a:ea typeface="+mn-ea"/>
          <a:cs typeface="+mn-cs"/>
        </a:defRPr>
      </a:lvl3pPr>
      <a:lvl4pPr marL="1354889"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4pPr>
      <a:lvl5pPr marL="1742001"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5pPr>
      <a:lvl6pPr marL="2129112"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6pPr>
      <a:lvl7pPr marL="2516223"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7pPr>
      <a:lvl8pPr marL="2903334"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8pPr>
      <a:lvl9pPr marL="3290446"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9pPr>
    </p:bodyStyle>
    <p:otherStyle>
      <a:defPPr>
        <a:defRPr lang="ja-JP"/>
      </a:defPPr>
      <a:lvl1pPr marL="0" algn="l" defTabSz="774222" rtl="0" eaLnBrk="1" latinLnBrk="0" hangingPunct="1">
        <a:defRPr kumimoji="1" sz="1524" kern="1200">
          <a:solidFill>
            <a:schemeClr val="tx1"/>
          </a:solidFill>
          <a:latin typeface="+mn-lt"/>
          <a:ea typeface="+mn-ea"/>
          <a:cs typeface="+mn-cs"/>
        </a:defRPr>
      </a:lvl1pPr>
      <a:lvl2pPr marL="387111" algn="l" defTabSz="774222" rtl="0" eaLnBrk="1" latinLnBrk="0" hangingPunct="1">
        <a:defRPr kumimoji="1" sz="1524" kern="1200">
          <a:solidFill>
            <a:schemeClr val="tx1"/>
          </a:solidFill>
          <a:latin typeface="+mn-lt"/>
          <a:ea typeface="+mn-ea"/>
          <a:cs typeface="+mn-cs"/>
        </a:defRPr>
      </a:lvl2pPr>
      <a:lvl3pPr marL="774222" algn="l" defTabSz="774222" rtl="0" eaLnBrk="1" latinLnBrk="0" hangingPunct="1">
        <a:defRPr kumimoji="1" sz="1524" kern="1200">
          <a:solidFill>
            <a:schemeClr val="tx1"/>
          </a:solidFill>
          <a:latin typeface="+mn-lt"/>
          <a:ea typeface="+mn-ea"/>
          <a:cs typeface="+mn-cs"/>
        </a:defRPr>
      </a:lvl3pPr>
      <a:lvl4pPr marL="1161334" algn="l" defTabSz="774222" rtl="0" eaLnBrk="1" latinLnBrk="0" hangingPunct="1">
        <a:defRPr kumimoji="1" sz="1524" kern="1200">
          <a:solidFill>
            <a:schemeClr val="tx1"/>
          </a:solidFill>
          <a:latin typeface="+mn-lt"/>
          <a:ea typeface="+mn-ea"/>
          <a:cs typeface="+mn-cs"/>
        </a:defRPr>
      </a:lvl4pPr>
      <a:lvl5pPr marL="1548445" algn="l" defTabSz="774222" rtl="0" eaLnBrk="1" latinLnBrk="0" hangingPunct="1">
        <a:defRPr kumimoji="1" sz="1524" kern="1200">
          <a:solidFill>
            <a:schemeClr val="tx1"/>
          </a:solidFill>
          <a:latin typeface="+mn-lt"/>
          <a:ea typeface="+mn-ea"/>
          <a:cs typeface="+mn-cs"/>
        </a:defRPr>
      </a:lvl5pPr>
      <a:lvl6pPr marL="1935556" algn="l" defTabSz="774222" rtl="0" eaLnBrk="1" latinLnBrk="0" hangingPunct="1">
        <a:defRPr kumimoji="1" sz="1524" kern="1200">
          <a:solidFill>
            <a:schemeClr val="tx1"/>
          </a:solidFill>
          <a:latin typeface="+mn-lt"/>
          <a:ea typeface="+mn-ea"/>
          <a:cs typeface="+mn-cs"/>
        </a:defRPr>
      </a:lvl6pPr>
      <a:lvl7pPr marL="2322667" algn="l" defTabSz="774222" rtl="0" eaLnBrk="1" latinLnBrk="0" hangingPunct="1">
        <a:defRPr kumimoji="1" sz="1524" kern="1200">
          <a:solidFill>
            <a:schemeClr val="tx1"/>
          </a:solidFill>
          <a:latin typeface="+mn-lt"/>
          <a:ea typeface="+mn-ea"/>
          <a:cs typeface="+mn-cs"/>
        </a:defRPr>
      </a:lvl7pPr>
      <a:lvl8pPr marL="2709779" algn="l" defTabSz="774222" rtl="0" eaLnBrk="1" latinLnBrk="0" hangingPunct="1">
        <a:defRPr kumimoji="1" sz="1524" kern="1200">
          <a:solidFill>
            <a:schemeClr val="tx1"/>
          </a:solidFill>
          <a:latin typeface="+mn-lt"/>
          <a:ea typeface="+mn-ea"/>
          <a:cs typeface="+mn-cs"/>
        </a:defRPr>
      </a:lvl8pPr>
      <a:lvl9pPr marL="3096890" algn="l" defTabSz="774222" rtl="0" eaLnBrk="1" latinLnBrk="0" hangingPunct="1">
        <a:defRPr kumimoji="1" sz="1524"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FD3455A-94BB-4384-9D81-3373DDA6E786}"/>
              </a:ext>
            </a:extLst>
          </p:cNvPr>
          <p:cNvSpPr>
            <a:spLocks noGrp="1"/>
          </p:cNvSpPr>
          <p:nvPr>
            <p:ph type="title"/>
          </p:nvPr>
        </p:nvSpPr>
        <p:spPr>
          <a:xfrm>
            <a:off x="879475" y="511175"/>
            <a:ext cx="11042650" cy="833041"/>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D97918-B164-4912-9485-26849240275E}"/>
              </a:ext>
            </a:extLst>
          </p:cNvPr>
          <p:cNvSpPr>
            <a:spLocks noGrp="1"/>
          </p:cNvSpPr>
          <p:nvPr>
            <p:ph type="body" idx="1"/>
          </p:nvPr>
        </p:nvSpPr>
        <p:spPr>
          <a:xfrm>
            <a:off x="879475" y="1272208"/>
            <a:ext cx="11042650" cy="8064896"/>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799147502"/>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8" Type="http://schemas.openxmlformats.org/officeDocument/2006/relationships/chart" Target="../charts/chart1.xml"/><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nul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tiff"/><Relationship Id="rId4" Type="http://schemas.openxmlformats.org/officeDocument/2006/relationships/image" Target="../media/image1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5">
            <a:extLst>
              <a:ext uri="{FF2B5EF4-FFF2-40B4-BE49-F238E27FC236}">
                <a16:creationId xmlns:a16="http://schemas.microsoft.com/office/drawing/2014/main" id="{D5D88259-ED24-BD49-9587-FD79AC5A0267}"/>
              </a:ext>
            </a:extLst>
          </p:cNvPr>
          <p:cNvSpPr>
            <a:spLocks noChangeArrowheads="1"/>
          </p:cNvSpPr>
          <p:nvPr/>
        </p:nvSpPr>
        <p:spPr bwMode="auto">
          <a:xfrm>
            <a:off x="1144215" y="1128192"/>
            <a:ext cx="72109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400" dirty="0">
                <a:latin typeface="ＭＳ Ｐゴシック" panose="020B0600070205080204" pitchFamily="34" charset="-128"/>
              </a:rPr>
              <a:t>123</a:t>
            </a:r>
            <a:endParaRPr lang="ja-JP" altLang="en-US" sz="2400" dirty="0">
              <a:latin typeface="ＭＳ Ｐゴシック" panose="020B0600070205080204" pitchFamily="34" charset="-128"/>
            </a:endParaRPr>
          </a:p>
        </p:txBody>
      </p:sp>
      <p:sp>
        <p:nvSpPr>
          <p:cNvPr id="3077" name="Rectangle 15">
            <a:extLst>
              <a:ext uri="{FF2B5EF4-FFF2-40B4-BE49-F238E27FC236}">
                <a16:creationId xmlns:a16="http://schemas.microsoft.com/office/drawing/2014/main" id="{28DDC781-0083-4B44-A3FB-9FF0E3B74E13}"/>
              </a:ext>
            </a:extLst>
          </p:cNvPr>
          <p:cNvSpPr>
            <a:spLocks noChangeArrowheads="1"/>
          </p:cNvSpPr>
          <p:nvPr/>
        </p:nvSpPr>
        <p:spPr bwMode="auto">
          <a:xfrm>
            <a:off x="6330876" y="1168957"/>
            <a:ext cx="446241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マツダ株式会社</a:t>
            </a:r>
          </a:p>
        </p:txBody>
      </p:sp>
      <p:sp>
        <p:nvSpPr>
          <p:cNvPr id="3079" name="Rectangle 17">
            <a:extLst>
              <a:ext uri="{FF2B5EF4-FFF2-40B4-BE49-F238E27FC236}">
                <a16:creationId xmlns:a16="http://schemas.microsoft.com/office/drawing/2014/main" id="{5382B293-F7D3-6840-BDDD-720EDDF9DFA7}"/>
              </a:ext>
            </a:extLst>
          </p:cNvPr>
          <p:cNvSpPr>
            <a:spLocks noChangeArrowheads="1"/>
          </p:cNvSpPr>
          <p:nvPr/>
        </p:nvSpPr>
        <p:spPr bwMode="auto">
          <a:xfrm>
            <a:off x="6328791" y="336104"/>
            <a:ext cx="1728191"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中四国</a:t>
            </a:r>
            <a:endParaRPr lang="ja-JP" altLang="en-US" sz="2400" dirty="0"/>
          </a:p>
        </p:txBody>
      </p:sp>
      <p:sp>
        <p:nvSpPr>
          <p:cNvPr id="3081" name="Rectangle 19">
            <a:extLst>
              <a:ext uri="{FF2B5EF4-FFF2-40B4-BE49-F238E27FC236}">
                <a16:creationId xmlns:a16="http://schemas.microsoft.com/office/drawing/2014/main" id="{A4EA8F5C-B909-8246-862C-8481017987DD}"/>
              </a:ext>
            </a:extLst>
          </p:cNvPr>
          <p:cNvSpPr>
            <a:spLocks noChangeArrowheads="1"/>
          </p:cNvSpPr>
          <p:nvPr/>
        </p:nvSpPr>
        <p:spPr bwMode="auto">
          <a:xfrm>
            <a:off x="8489032" y="336104"/>
            <a:ext cx="230346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広島県安芸郡</a:t>
            </a:r>
            <a:endParaRPr lang="ja-JP" altLang="en-US" sz="2400" dirty="0"/>
          </a:p>
        </p:txBody>
      </p:sp>
      <p:sp>
        <p:nvSpPr>
          <p:cNvPr id="3082" name="Rectangle 20">
            <a:extLst>
              <a:ext uri="{FF2B5EF4-FFF2-40B4-BE49-F238E27FC236}">
                <a16:creationId xmlns:a16="http://schemas.microsoft.com/office/drawing/2014/main" id="{88BB8863-1101-664A-A3BB-4EDEC868681D}"/>
              </a:ext>
            </a:extLst>
          </p:cNvPr>
          <p:cNvSpPr>
            <a:spLocks noChangeArrowheads="1"/>
          </p:cNvSpPr>
          <p:nvPr/>
        </p:nvSpPr>
        <p:spPr bwMode="auto">
          <a:xfrm>
            <a:off x="3017144" y="1200200"/>
            <a:ext cx="2015504"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solidFill>
                  <a:prstClr val="black"/>
                </a:solidFill>
                <a:latin typeface="HG丸ｺﾞｼｯｸM-PRO" panose="020F0600000000000000" pitchFamily="50" charset="-128"/>
                <a:ea typeface="HG丸ｺﾞｼｯｸM-PRO" panose="020F0600000000000000" pitchFamily="50" charset="-128"/>
              </a:rPr>
              <a:t>三匹のあなご</a:t>
            </a:r>
            <a:endParaRPr lang="en-US" altLang="ja-JP" sz="3600" dirty="0"/>
          </a:p>
        </p:txBody>
      </p:sp>
      <p:sp>
        <p:nvSpPr>
          <p:cNvPr id="10" name="Rectangle 4">
            <a:extLst>
              <a:ext uri="{FF2B5EF4-FFF2-40B4-BE49-F238E27FC236}">
                <a16:creationId xmlns:a16="http://schemas.microsoft.com/office/drawing/2014/main" id="{3A027A30-C9DB-489E-84A9-224A19E472A9}"/>
              </a:ext>
            </a:extLst>
          </p:cNvPr>
          <p:cNvSpPr>
            <a:spLocks noChangeArrowheads="1"/>
          </p:cNvSpPr>
          <p:nvPr/>
        </p:nvSpPr>
        <p:spPr bwMode="auto">
          <a:xfrm>
            <a:off x="6400800" y="1839142"/>
            <a:ext cx="6189062" cy="749796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1947" b="1" u="heavy" dirty="0"/>
              <a:t>モデルの構成</a:t>
            </a:r>
            <a:endParaRPr lang="en-US" altLang="ja-JP" sz="1947" b="1" u="heavy" dirty="0"/>
          </a:p>
          <a:p>
            <a:pPr marL="342900" lvl="0" indent="-342900" defTabSz="914400" eaLnBrk="1" hangingPunct="1">
              <a:lnSpc>
                <a:spcPct val="80000"/>
              </a:lnSpc>
              <a:spcBef>
                <a:spcPts val="600"/>
              </a:spcBef>
              <a:buFont typeface="+mj-lt"/>
              <a:buAutoNum type="arabicPeriod"/>
            </a:pPr>
            <a:r>
              <a:rPr lang="ja-JP" altLang="en-US" u="sng" dirty="0">
                <a:solidFill>
                  <a:prstClr val="black"/>
                </a:solidFill>
                <a:latin typeface="HG丸ｺﾞｼｯｸM-PRO" panose="020F0600000000000000" pitchFamily="50" charset="-128"/>
                <a:ea typeface="HG丸ｺﾞｼｯｸM-PRO" panose="020F0600000000000000" pitchFamily="50" charset="-128"/>
              </a:rPr>
              <a:t>機能モデル</a:t>
            </a:r>
            <a:endParaRPr lang="en-US" altLang="ja-JP" u="sng" dirty="0">
              <a:solidFill>
                <a:prstClr val="black"/>
              </a:solidFill>
              <a:latin typeface="HG丸ｺﾞｼｯｸM-PRO" panose="020F0600000000000000" pitchFamily="50" charset="-128"/>
              <a:ea typeface="HG丸ｺﾞｼｯｸM-PRO" panose="020F0600000000000000" pitchFamily="50" charset="-128"/>
            </a:endParaRPr>
          </a:p>
          <a:p>
            <a:pPr marL="458787" lvl="1" indent="-196850" eaLnBrk="1" hangingPunct="1">
              <a:lnSpc>
                <a:spcPct val="80000"/>
              </a:lnSpc>
              <a:spcBef>
                <a:spcPts val="600"/>
              </a:spcBef>
              <a:buFont typeface="Arial"/>
              <a:buChar char="•"/>
            </a:pPr>
            <a:r>
              <a:rPr lang="ja-JP" altLang="en-US" dirty="0">
                <a:latin typeface="HG丸ｺﾞｼｯｸM-PRO" panose="020F0600000000000000" pitchFamily="50" charset="-128"/>
                <a:ea typeface="HG丸ｺﾞｼｯｸM-PRO" panose="020F0600000000000000" pitchFamily="50" charset="-128"/>
              </a:rPr>
              <a:t>「コースを完走する」ために必要な機能を、以下の３つの大機能で分類する。</a:t>
            </a:r>
            <a:endParaRPr lang="en-US" altLang="ja-JP" dirty="0">
              <a:latin typeface="HG丸ｺﾞｼｯｸM-PRO" panose="020F0600000000000000" pitchFamily="50" charset="-128"/>
              <a:ea typeface="HG丸ｺﾞｼｯｸM-PRO" panose="020F0600000000000000" pitchFamily="50" charset="-128"/>
            </a:endParaRPr>
          </a:p>
          <a:p>
            <a:pPr marL="858837" lvl="2" indent="-196850" eaLnBrk="1" hangingPunct="1">
              <a:lnSpc>
                <a:spcPct val="80000"/>
              </a:lnSpc>
              <a:spcBef>
                <a:spcPts val="600"/>
              </a:spcBef>
            </a:pPr>
            <a:r>
              <a:rPr lang="en-US" altLang="ja-JP" dirty="0">
                <a:latin typeface="HG丸ｺﾞｼｯｸM-PRO" panose="020F0600000000000000" pitchFamily="50" charset="-128"/>
                <a:ea typeface="HG丸ｺﾞｼｯｸM-PRO" panose="020F0600000000000000" pitchFamily="50" charset="-128"/>
              </a:rPr>
              <a:t>①</a:t>
            </a:r>
            <a:r>
              <a:rPr lang="ja-JP" altLang="en-US" dirty="0">
                <a:latin typeface="HG丸ｺﾞｼｯｸM-PRO" panose="020F0600000000000000" pitchFamily="50" charset="-128"/>
                <a:ea typeface="HG丸ｺﾞｼｯｸM-PRO" panose="020F0600000000000000" pitchFamily="50" charset="-128"/>
              </a:rPr>
              <a:t>認知：各種センサから走行体の座標や速度を計算する。</a:t>
            </a:r>
            <a:endParaRPr lang="en-US" altLang="ja-JP" dirty="0">
              <a:latin typeface="HG丸ｺﾞｼｯｸM-PRO" panose="020F0600000000000000" pitchFamily="50" charset="-128"/>
              <a:ea typeface="HG丸ｺﾞｼｯｸM-PRO" panose="020F0600000000000000" pitchFamily="50" charset="-128"/>
            </a:endParaRPr>
          </a:p>
          <a:p>
            <a:pPr marL="858837" lvl="2" indent="-196850" eaLnBrk="1" hangingPunct="1">
              <a:lnSpc>
                <a:spcPct val="80000"/>
              </a:lnSpc>
              <a:spcBef>
                <a:spcPts val="600"/>
              </a:spcBef>
            </a:pPr>
            <a:r>
              <a:rPr lang="en-US" altLang="ja-JP" dirty="0">
                <a:latin typeface="HG丸ｺﾞｼｯｸM-PRO" panose="020F0600000000000000" pitchFamily="50" charset="-128"/>
                <a:ea typeface="HG丸ｺﾞｼｯｸM-PRO" panose="020F0600000000000000" pitchFamily="50" charset="-128"/>
              </a:rPr>
              <a:t>②</a:t>
            </a:r>
            <a:r>
              <a:rPr lang="ja-JP" altLang="en-US" dirty="0">
                <a:latin typeface="HG丸ｺﾞｼｯｸM-PRO" panose="020F0600000000000000" pitchFamily="50" charset="-128"/>
                <a:ea typeface="HG丸ｺﾞｼｯｸM-PRO" panose="020F0600000000000000" pitchFamily="50" charset="-128"/>
              </a:rPr>
              <a:t>判断：認知結果から走行モードを決め、「ライントレース」と「マップトレース」とを切り替えて、目標車速やヨーレートを決める。</a:t>
            </a:r>
            <a:endParaRPr lang="en-US" altLang="ja-JP" dirty="0">
              <a:latin typeface="HG丸ｺﾞｼｯｸM-PRO" panose="020F0600000000000000" pitchFamily="50" charset="-128"/>
              <a:ea typeface="HG丸ｺﾞｼｯｸM-PRO" panose="020F0600000000000000" pitchFamily="50" charset="-128"/>
            </a:endParaRPr>
          </a:p>
          <a:p>
            <a:pPr marL="858837" lvl="2" indent="-196850" eaLnBrk="1" hangingPunct="1">
              <a:lnSpc>
                <a:spcPct val="80000"/>
              </a:lnSpc>
              <a:spcBef>
                <a:spcPts val="600"/>
              </a:spcBef>
            </a:pPr>
            <a:r>
              <a:rPr lang="en-US" altLang="ja-JP" dirty="0">
                <a:latin typeface="HG丸ｺﾞｼｯｸM-PRO" panose="020F0600000000000000" pitchFamily="50" charset="-128"/>
                <a:ea typeface="HG丸ｺﾞｼｯｸM-PRO" panose="020F0600000000000000" pitchFamily="50" charset="-128"/>
              </a:rPr>
              <a:t>③</a:t>
            </a:r>
            <a:r>
              <a:rPr lang="ja-JP" altLang="en-US" dirty="0">
                <a:latin typeface="HG丸ｺﾞｼｯｸM-PRO" panose="020F0600000000000000" pitchFamily="50" charset="-128"/>
                <a:ea typeface="HG丸ｺﾞｼｯｸM-PRO" panose="020F0600000000000000" pitchFamily="50" charset="-128"/>
              </a:rPr>
              <a:t>操作：目標車速からモーター出力を決定する。</a:t>
            </a:r>
            <a:endParaRPr lang="en-US" altLang="ja-JP" dirty="0">
              <a:latin typeface="HG丸ｺﾞｼｯｸM-PRO" panose="020F0600000000000000" pitchFamily="50" charset="-128"/>
              <a:ea typeface="HG丸ｺﾞｼｯｸM-PRO" panose="020F0600000000000000" pitchFamily="50" charset="-128"/>
            </a:endParaRPr>
          </a:p>
          <a:p>
            <a:pPr marL="858837" lvl="2" indent="-196850" eaLnBrk="1" hangingPunct="1">
              <a:lnSpc>
                <a:spcPct val="80000"/>
              </a:lnSpc>
              <a:spcBef>
                <a:spcPts val="600"/>
              </a:spcBef>
            </a:pPr>
            <a:endParaRPr lang="en-US" altLang="ja-JP" sz="700" dirty="0">
              <a:latin typeface="HG丸ｺﾞｼｯｸM-PRO" panose="020F0600000000000000" pitchFamily="50" charset="-128"/>
              <a:ea typeface="HG丸ｺﾞｼｯｸM-PRO" panose="020F0600000000000000" pitchFamily="50" charset="-128"/>
            </a:endParaRPr>
          </a:p>
          <a:p>
            <a:pPr marL="342900" lvl="0" indent="-342900" defTabSz="914400" eaLnBrk="1" hangingPunct="1">
              <a:lnSpc>
                <a:spcPct val="80000"/>
              </a:lnSpc>
              <a:spcBef>
                <a:spcPts val="600"/>
              </a:spcBef>
              <a:buFont typeface="+mj-lt"/>
              <a:buAutoNum type="arabicPeriod"/>
            </a:pPr>
            <a:r>
              <a:rPr lang="ja-JP" altLang="en-US" u="sng" dirty="0">
                <a:solidFill>
                  <a:prstClr val="black"/>
                </a:solidFill>
                <a:latin typeface="HG丸ｺﾞｼｯｸM-PRO" panose="020F0600000000000000" pitchFamily="50" charset="-128"/>
                <a:ea typeface="HG丸ｺﾞｼｯｸM-PRO" panose="020F0600000000000000" pitchFamily="50" charset="-128"/>
              </a:rPr>
              <a:t>構造モデル</a:t>
            </a:r>
            <a:endParaRPr lang="en-US" altLang="ja-JP" u="sng" dirty="0">
              <a:solidFill>
                <a:prstClr val="black"/>
              </a:solidFill>
              <a:latin typeface="HG丸ｺﾞｼｯｸM-PRO" panose="020F0600000000000000" pitchFamily="50" charset="-128"/>
              <a:ea typeface="HG丸ｺﾞｼｯｸM-PRO" panose="020F0600000000000000" pitchFamily="50" charset="-128"/>
            </a:endParaRPr>
          </a:p>
          <a:p>
            <a:pPr marL="604837" lvl="1" indent="-342900" defTabSz="914400" eaLnBrk="1" hangingPunct="1">
              <a:lnSpc>
                <a:spcPct val="80000"/>
              </a:lnSpc>
              <a:spcBef>
                <a:spcPts val="600"/>
              </a:spcBef>
              <a:buFont typeface="Arial"/>
              <a:buChar char="•"/>
            </a:pPr>
            <a:r>
              <a:rPr lang="ja-JP" altLang="en-US" dirty="0">
                <a:solidFill>
                  <a:prstClr val="black"/>
                </a:solidFill>
                <a:latin typeface="HG丸ｺﾞｼｯｸM-PRO" panose="020F0600000000000000" pitchFamily="50" charset="-128"/>
                <a:ea typeface="HG丸ｺﾞｼｯｸM-PRO" panose="020F0600000000000000" pitchFamily="50" charset="-128"/>
              </a:rPr>
              <a:t>認知／判断／操作の各機能ごとにサブシステムを構成する。</a:t>
            </a: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604837" lvl="1" indent="-342900" defTabSz="914400" eaLnBrk="1" hangingPunct="1">
              <a:lnSpc>
                <a:spcPct val="80000"/>
              </a:lnSpc>
              <a:spcBef>
                <a:spcPts val="600"/>
              </a:spcBef>
              <a:buFont typeface="Arial"/>
              <a:buChar char="•"/>
            </a:pPr>
            <a:r>
              <a:rPr lang="ja-JP" altLang="en-US" dirty="0">
                <a:solidFill>
                  <a:prstClr val="black"/>
                </a:solidFill>
                <a:latin typeface="HG丸ｺﾞｼｯｸM-PRO" panose="020F0600000000000000" pitchFamily="50" charset="-128"/>
                <a:ea typeface="HG丸ｺﾞｼｯｸM-PRO" panose="020F0600000000000000" pitchFamily="50" charset="-128"/>
              </a:rPr>
              <a:t>操作システム内にモーターおよびジャイロの倒立</a:t>
            </a:r>
            <a:r>
              <a:rPr lang="en-US" altLang="ja-JP" dirty="0">
                <a:solidFill>
                  <a:prstClr val="black"/>
                </a:solidFill>
                <a:latin typeface="HG丸ｺﾞｼｯｸM-PRO" panose="020F0600000000000000" pitchFamily="50" charset="-128"/>
                <a:ea typeface="HG丸ｺﾞｼｯｸM-PRO" panose="020F0600000000000000" pitchFamily="50" charset="-128"/>
              </a:rPr>
              <a:t>API</a:t>
            </a:r>
            <a:r>
              <a:rPr lang="ja-JP" altLang="en-US" dirty="0">
                <a:solidFill>
                  <a:prstClr val="black"/>
                </a:solidFill>
                <a:latin typeface="HG丸ｺﾞｼｯｸM-PRO" panose="020F0600000000000000" pitchFamily="50" charset="-128"/>
                <a:ea typeface="HG丸ｺﾞｼｯｸM-PRO" panose="020F0600000000000000" pitchFamily="50" charset="-128"/>
              </a:rPr>
              <a:t>を有し、走行体に制御信号を送信する。また滑らかな</a:t>
            </a:r>
            <a:r>
              <a:rPr lang="en-US" altLang="ja-JP" dirty="0">
                <a:solidFill>
                  <a:prstClr val="black"/>
                </a:solidFill>
                <a:latin typeface="HG丸ｺﾞｼｯｸM-PRO" panose="020F0600000000000000" pitchFamily="50" charset="-128"/>
                <a:ea typeface="HG丸ｺﾞｼｯｸM-PRO" panose="020F0600000000000000" pitchFamily="50" charset="-128"/>
              </a:rPr>
              <a:t>G</a:t>
            </a:r>
            <a:r>
              <a:rPr lang="ja-JP" altLang="en-US" dirty="0">
                <a:solidFill>
                  <a:prstClr val="black"/>
                </a:solidFill>
                <a:latin typeface="HG丸ｺﾞｼｯｸM-PRO" panose="020F0600000000000000" pitchFamily="50" charset="-128"/>
                <a:ea typeface="HG丸ｺﾞｼｯｸM-PRO" panose="020F0600000000000000" pitchFamily="50" charset="-128"/>
              </a:rPr>
              <a:t>波形を生成するため、ヨーレート制御モデルの組込む。</a:t>
            </a: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604837" lvl="1" indent="-342900" defTabSz="914400" eaLnBrk="1" hangingPunct="1">
              <a:lnSpc>
                <a:spcPct val="80000"/>
              </a:lnSpc>
              <a:spcBef>
                <a:spcPts val="600"/>
              </a:spcBef>
              <a:buFont typeface="Arial"/>
              <a:buChar char="•"/>
            </a:pPr>
            <a:r>
              <a:rPr lang="ja-JP" altLang="en-US" dirty="0">
                <a:solidFill>
                  <a:prstClr val="black"/>
                </a:solidFill>
                <a:latin typeface="HG丸ｺﾞｼｯｸM-PRO" panose="020F0600000000000000" pitchFamily="50" charset="-128"/>
                <a:ea typeface="HG丸ｺﾞｼｯｸM-PRO" panose="020F0600000000000000" pitchFamily="50" charset="-128"/>
              </a:rPr>
              <a:t>判断システム内には航法設定と目標運動量演算のブロックを持ち、コース上を安全に走行できる経路を算出する。</a:t>
            </a: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604837" lvl="1" indent="-342900" defTabSz="914400" eaLnBrk="1" hangingPunct="1">
              <a:lnSpc>
                <a:spcPct val="80000"/>
              </a:lnSpc>
              <a:spcBef>
                <a:spcPts val="600"/>
              </a:spcBef>
              <a:buFont typeface="Arial"/>
              <a:buChar char="•"/>
            </a:pPr>
            <a:endParaRPr lang="en-US" altLang="ja-JP" sz="700" dirty="0">
              <a:solidFill>
                <a:prstClr val="black"/>
              </a:solidFill>
              <a:latin typeface="HG丸ｺﾞｼｯｸM-PRO" panose="020F0600000000000000" pitchFamily="50" charset="-128"/>
              <a:ea typeface="HG丸ｺﾞｼｯｸM-PRO" panose="020F0600000000000000" pitchFamily="50" charset="-128"/>
            </a:endParaRPr>
          </a:p>
          <a:p>
            <a:pPr marL="342900" lvl="0" indent="-342900" defTabSz="914400" eaLnBrk="1" hangingPunct="1">
              <a:lnSpc>
                <a:spcPct val="80000"/>
              </a:lnSpc>
              <a:spcBef>
                <a:spcPts val="600"/>
              </a:spcBef>
              <a:buFont typeface="+mj-lt"/>
              <a:buAutoNum type="arabicPeriod"/>
            </a:pPr>
            <a:r>
              <a:rPr lang="ja-JP" altLang="en-US" u="sng" dirty="0">
                <a:solidFill>
                  <a:prstClr val="black"/>
                </a:solidFill>
                <a:latin typeface="HG丸ｺﾞｼｯｸM-PRO" panose="020F0600000000000000" pitchFamily="50" charset="-128"/>
                <a:ea typeface="HG丸ｺﾞｼｯｸM-PRO" panose="020F0600000000000000" pitchFamily="50" charset="-128"/>
              </a:rPr>
              <a:t>振舞いモデル</a:t>
            </a:r>
            <a:endParaRPr lang="en-US" altLang="ja-JP" u="sng" dirty="0">
              <a:solidFill>
                <a:prstClr val="black"/>
              </a:solidFill>
              <a:latin typeface="HG丸ｺﾞｼｯｸM-PRO" panose="020F0600000000000000" pitchFamily="50" charset="-128"/>
              <a:ea typeface="HG丸ｺﾞｼｯｸM-PRO" panose="020F0600000000000000" pitchFamily="50" charset="-128"/>
            </a:endParaRPr>
          </a:p>
          <a:p>
            <a:pPr marL="604837" lvl="1" indent="-342900" defTabSz="914400" eaLnBrk="1" hangingPunct="1">
              <a:lnSpc>
                <a:spcPct val="80000"/>
              </a:lnSpc>
              <a:spcBef>
                <a:spcPts val="600"/>
              </a:spcBef>
              <a:buFont typeface="Arial"/>
              <a:buChar char="•"/>
            </a:pPr>
            <a:r>
              <a:rPr lang="ja-JP" altLang="en-US" dirty="0">
                <a:solidFill>
                  <a:prstClr val="black"/>
                </a:solidFill>
                <a:latin typeface="HG丸ｺﾞｼｯｸM-PRO" panose="020F0600000000000000" pitchFamily="50" charset="-128"/>
                <a:ea typeface="HG丸ｺﾞｼｯｸM-PRO" panose="020F0600000000000000" pitchFamily="50" charset="-128"/>
              </a:rPr>
              <a:t>走行中は、認知／判断／操作</a:t>
            </a:r>
            <a:r>
              <a:rPr lang="ja-JP" altLang="en-US">
                <a:solidFill>
                  <a:prstClr val="black"/>
                </a:solidFill>
                <a:latin typeface="HG丸ｺﾞｼｯｸM-PRO" panose="020F0600000000000000" pitchFamily="50" charset="-128"/>
                <a:ea typeface="HG丸ｺﾞｼｯｸM-PRO" panose="020F0600000000000000" pitchFamily="50" charset="-128"/>
              </a:rPr>
              <a:t>の各モードを</a:t>
            </a:r>
            <a:r>
              <a:rPr lang="ja-JP" altLang="en-US" dirty="0">
                <a:solidFill>
                  <a:prstClr val="black"/>
                </a:solidFill>
                <a:latin typeface="HG丸ｺﾞｼｯｸM-PRO" panose="020F0600000000000000" pitchFamily="50" charset="-128"/>
                <a:ea typeface="HG丸ｺﾞｼｯｸM-PRO" panose="020F0600000000000000" pitchFamily="50" charset="-128"/>
              </a:rPr>
              <a:t>行き来し、操作モード時にゴール通過を判断したら、走行体を倒立モードへ移行し、停止</a:t>
            </a:r>
            <a:r>
              <a:rPr lang="ja-JP" altLang="en-US">
                <a:solidFill>
                  <a:prstClr val="black"/>
                </a:solidFill>
                <a:latin typeface="HG丸ｺﾞｼｯｸM-PRO" panose="020F0600000000000000" pitchFamily="50" charset="-128"/>
                <a:ea typeface="HG丸ｺﾞｼｯｸM-PRO" panose="020F0600000000000000" pitchFamily="50" charset="-128"/>
              </a:rPr>
              <a:t>する。</a:t>
            </a: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604837" lvl="1" indent="-342900" defTabSz="914400" eaLnBrk="1" hangingPunct="1">
              <a:lnSpc>
                <a:spcPct val="80000"/>
              </a:lnSpc>
              <a:spcBef>
                <a:spcPts val="600"/>
              </a:spcBef>
              <a:buFont typeface="Arial"/>
              <a:buChar char="•"/>
            </a:pPr>
            <a:r>
              <a:rPr lang="ja-JP" altLang="en-US">
                <a:solidFill>
                  <a:prstClr val="black"/>
                </a:solidFill>
                <a:latin typeface="HG丸ｺﾞｼｯｸM-PRO" panose="020F0600000000000000" pitchFamily="50" charset="-128"/>
                <a:ea typeface="HG丸ｺﾞｼｯｸM-PRO" panose="020F0600000000000000" pitchFamily="50" charset="-128"/>
              </a:rPr>
              <a:t>コースを走行するシーケンスの周期は倒立</a:t>
            </a:r>
            <a:r>
              <a:rPr lang="en-US" altLang="ja-JP" dirty="0">
                <a:solidFill>
                  <a:prstClr val="black"/>
                </a:solidFill>
                <a:latin typeface="HG丸ｺﾞｼｯｸM-PRO" panose="020F0600000000000000" pitchFamily="50" charset="-128"/>
                <a:ea typeface="HG丸ｺﾞｼｯｸM-PRO" panose="020F0600000000000000" pitchFamily="50" charset="-128"/>
              </a:rPr>
              <a:t>API</a:t>
            </a:r>
            <a:r>
              <a:rPr lang="ja-JP" altLang="en-US">
                <a:solidFill>
                  <a:prstClr val="black"/>
                </a:solidFill>
                <a:latin typeface="HG丸ｺﾞｼｯｸM-PRO" panose="020F0600000000000000" pitchFamily="50" charset="-128"/>
                <a:ea typeface="HG丸ｺﾞｼｯｸM-PRO" panose="020F0600000000000000" pitchFamily="50" charset="-128"/>
              </a:rPr>
              <a:t>の周期に合わせて</a:t>
            </a:r>
            <a:r>
              <a:rPr lang="en-US" altLang="ja-JP" dirty="0">
                <a:solidFill>
                  <a:prstClr val="black"/>
                </a:solidFill>
                <a:latin typeface="HG丸ｺﾞｼｯｸM-PRO" panose="020F0600000000000000" pitchFamily="50" charset="-128"/>
                <a:ea typeface="HG丸ｺﾞｼｯｸM-PRO" panose="020F0600000000000000" pitchFamily="50" charset="-128"/>
              </a:rPr>
              <a:t>4msec</a:t>
            </a:r>
            <a:r>
              <a:rPr lang="ja-JP" altLang="en-US">
                <a:solidFill>
                  <a:prstClr val="black"/>
                </a:solidFill>
                <a:latin typeface="HG丸ｺﾞｼｯｸM-PRO" panose="020F0600000000000000" pitchFamily="50" charset="-128"/>
                <a:ea typeface="HG丸ｺﾞｼｯｸM-PRO" panose="020F0600000000000000" pitchFamily="50" charset="-128"/>
              </a:rPr>
              <a:t>とする。</a:t>
            </a: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604837" lvl="1" indent="-342900" defTabSz="914400" eaLnBrk="1" hangingPunct="1">
              <a:lnSpc>
                <a:spcPct val="80000"/>
              </a:lnSpc>
              <a:spcBef>
                <a:spcPts val="600"/>
              </a:spcBef>
              <a:buFont typeface="Arial"/>
              <a:buChar char="•"/>
            </a:pPr>
            <a:r>
              <a:rPr lang="ja-JP" altLang="en-US">
                <a:solidFill>
                  <a:prstClr val="black"/>
                </a:solidFill>
                <a:latin typeface="HG丸ｺﾞｼｯｸM-PRO" panose="020F0600000000000000" pitchFamily="50" charset="-128"/>
                <a:ea typeface="HG丸ｺﾞｼｯｸM-PRO" panose="020F0600000000000000" pitchFamily="50" charset="-128"/>
              </a:rPr>
              <a:t>マップトレース</a:t>
            </a:r>
            <a:r>
              <a:rPr lang="ja-JP" altLang="en-US" dirty="0">
                <a:solidFill>
                  <a:prstClr val="black"/>
                </a:solidFill>
                <a:latin typeface="HG丸ｺﾞｼｯｸM-PRO" panose="020F0600000000000000" pitchFamily="50" charset="-128"/>
                <a:ea typeface="HG丸ｺﾞｼｯｸM-PRO" panose="020F0600000000000000" pitchFamily="50" charset="-128"/>
              </a:rPr>
              <a:t>機能は、走行体の速度ベクトルと目標ベクトルから、目標ヨーレートを決める機能で、滑らかな</a:t>
            </a:r>
            <a:r>
              <a:rPr lang="en-US" altLang="ja-JP" dirty="0">
                <a:solidFill>
                  <a:prstClr val="black"/>
                </a:solidFill>
                <a:latin typeface="HG丸ｺﾞｼｯｸM-PRO" panose="020F0600000000000000" pitchFamily="50" charset="-128"/>
                <a:ea typeface="HG丸ｺﾞｼｯｸM-PRO" panose="020F0600000000000000" pitchFamily="50" charset="-128"/>
              </a:rPr>
              <a:t>G</a:t>
            </a:r>
            <a:r>
              <a:rPr lang="ja-JP" altLang="en-US" dirty="0">
                <a:solidFill>
                  <a:prstClr val="black"/>
                </a:solidFill>
                <a:latin typeface="HG丸ｺﾞｼｯｸM-PRO" panose="020F0600000000000000" pitchFamily="50" charset="-128"/>
                <a:ea typeface="HG丸ｺﾞｼｯｸM-PRO" panose="020F0600000000000000" pitchFamily="50" charset="-128"/>
              </a:rPr>
              <a:t>波形生成が可能となる。</a:t>
            </a: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604837" lvl="1" indent="-342900" defTabSz="914400" eaLnBrk="1" hangingPunct="1">
              <a:lnSpc>
                <a:spcPct val="80000"/>
              </a:lnSpc>
              <a:spcBef>
                <a:spcPts val="600"/>
              </a:spcBef>
              <a:buFont typeface="Arial"/>
              <a:buChar char="•"/>
            </a:pPr>
            <a:endParaRPr lang="en-US" altLang="ja-JP" dirty="0">
              <a:solidFill>
                <a:prstClr val="black"/>
              </a:solidFill>
              <a:latin typeface="HG丸ｺﾞｼｯｸM-PRO" panose="020F0600000000000000" pitchFamily="50" charset="-128"/>
              <a:ea typeface="HG丸ｺﾞｼｯｸM-PRO" panose="020F0600000000000000" pitchFamily="50" charset="-128"/>
            </a:endParaRPr>
          </a:p>
        </p:txBody>
      </p:sp>
      <p:sp>
        <p:nvSpPr>
          <p:cNvPr id="11" name="Rectangle 3">
            <a:extLst>
              <a:ext uri="{FF2B5EF4-FFF2-40B4-BE49-F238E27FC236}">
                <a16:creationId xmlns:a16="http://schemas.microsoft.com/office/drawing/2014/main" id="{1AB85E6D-E200-4D0E-A670-B9BEB009D762}"/>
              </a:ext>
            </a:extLst>
          </p:cNvPr>
          <p:cNvSpPr>
            <a:spLocks noChangeArrowheads="1"/>
          </p:cNvSpPr>
          <p:nvPr/>
        </p:nvSpPr>
        <p:spPr bwMode="auto">
          <a:xfrm>
            <a:off x="208112" y="1839142"/>
            <a:ext cx="5976664" cy="3420000"/>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1947" b="1" u="heavy" dirty="0"/>
              <a:t>チーム紹介、目標、意気込み</a:t>
            </a:r>
            <a:endParaRPr lang="en-US" altLang="ja-JP" u="heavy" dirty="0">
              <a:latin typeface="HG丸ｺﾞｼｯｸM-PRO" panose="020F0600000000000000" pitchFamily="50" charset="-128"/>
              <a:ea typeface="HG丸ｺﾞｼｯｸM-PRO" panose="020F0600000000000000" pitchFamily="50" charset="-128"/>
            </a:endParaRPr>
          </a:p>
          <a:p>
            <a:pPr marL="0" indent="0"/>
            <a:r>
              <a:rPr lang="en-US" altLang="ja-JP" b="1" dirty="0" err="1">
                <a:latin typeface="HG丸ｺﾞｼｯｸM-PRO" panose="020F0600000000000000" pitchFamily="50" charset="-128"/>
                <a:ea typeface="HG丸ｺﾞｼｯｸM-PRO" panose="020F0600000000000000" pitchFamily="50" charset="-128"/>
              </a:rPr>
              <a:t>【</a:t>
            </a:r>
            <a:r>
              <a:rPr lang="ja-JP" altLang="en-US" b="1" dirty="0">
                <a:latin typeface="HG丸ｺﾞｼｯｸM-PRO" panose="020F0600000000000000" pitchFamily="50" charset="-128"/>
                <a:ea typeface="HG丸ｺﾞｼｯｸM-PRO" panose="020F0600000000000000" pitchFamily="50" charset="-128"/>
              </a:rPr>
              <a:t>チームの活動目標</a:t>
            </a:r>
            <a:r>
              <a:rPr lang="en-US" altLang="ja-JP" b="1" dirty="0" err="1">
                <a:latin typeface="HG丸ｺﾞｼｯｸM-PRO" panose="020F0600000000000000" pitchFamily="50" charset="-128"/>
                <a:ea typeface="HG丸ｺﾞｼｯｸM-PRO" panose="020F0600000000000000" pitchFamily="50" charset="-128"/>
              </a:rPr>
              <a:t>】</a:t>
            </a:r>
            <a:endParaRPr lang="en-US" altLang="ja-JP" b="1" dirty="0">
              <a:latin typeface="HG丸ｺﾞｼｯｸM-PRO" panose="020F0600000000000000" pitchFamily="50" charset="-128"/>
              <a:ea typeface="HG丸ｺﾞｼｯｸM-PRO" panose="020F0600000000000000" pitchFamily="50" charset="-128"/>
            </a:endParaRPr>
          </a:p>
          <a:p>
            <a:pPr marL="196850" indent="-196850" eaLnBrk="1" hangingPunct="1">
              <a:lnSpc>
                <a:spcPct val="80000"/>
              </a:lnSpc>
              <a:spcBef>
                <a:spcPts val="600"/>
              </a:spcBef>
              <a:buFont typeface="Arial" panose="020B0604020202020204" pitchFamily="34" charset="0"/>
              <a:buChar char="•"/>
            </a:pPr>
            <a:r>
              <a:rPr lang="ja-JP" altLang="en-US" dirty="0">
                <a:latin typeface="HG丸ｺﾞｼｯｸM-PRO" panose="020F0600000000000000" pitchFamily="50" charset="-128"/>
                <a:ea typeface="HG丸ｺﾞｼｯｸM-PRO" panose="020F0600000000000000" pitchFamily="50" charset="-128"/>
              </a:rPr>
              <a:t>ロボコン活動を通じて、</a:t>
            </a:r>
            <a:r>
              <a:rPr lang="en-US" altLang="ja-JP" dirty="0" err="1">
                <a:latin typeface="HG丸ｺﾞｼｯｸM-PRO" panose="020F0600000000000000" pitchFamily="50" charset="-128"/>
                <a:ea typeface="HG丸ｺﾞｼｯｸM-PRO" panose="020F0600000000000000" pitchFamily="50" charset="-128"/>
              </a:rPr>
              <a:t>SysML</a:t>
            </a:r>
            <a:r>
              <a:rPr lang="ja-JP" altLang="en-US" dirty="0">
                <a:latin typeface="HG丸ｺﾞｼｯｸM-PRO" panose="020F0600000000000000" pitchFamily="50" charset="-128"/>
                <a:ea typeface="HG丸ｺﾞｼｯｸM-PRO" panose="020F0600000000000000" pitchFamily="50" charset="-128"/>
              </a:rPr>
              <a:t>を使った</a:t>
            </a:r>
            <a:r>
              <a:rPr lang="en-US" altLang="ja-JP" dirty="0">
                <a:latin typeface="HG丸ｺﾞｼｯｸM-PRO" panose="020F0600000000000000" pitchFamily="50" charset="-128"/>
                <a:ea typeface="HG丸ｺﾞｼｯｸM-PRO" panose="020F0600000000000000" pitchFamily="50" charset="-128"/>
              </a:rPr>
              <a:t>MBD</a:t>
            </a:r>
            <a:r>
              <a:rPr lang="ja-JP" altLang="en-US" dirty="0">
                <a:latin typeface="HG丸ｺﾞｼｯｸM-PRO" panose="020F0600000000000000" pitchFamily="50" charset="-128"/>
                <a:ea typeface="HG丸ｺﾞｼｯｸM-PRO" panose="020F0600000000000000" pitchFamily="50" charset="-128"/>
              </a:rPr>
              <a:t>設計</a:t>
            </a:r>
            <a:r>
              <a:rPr lang="ja-JP" altLang="en-US">
                <a:latin typeface="HG丸ｺﾞｼｯｸM-PRO" panose="020F0600000000000000" pitchFamily="50" charset="-128"/>
                <a:ea typeface="HG丸ｺﾞｼｯｸM-PRO" panose="020F0600000000000000" pitchFamily="50" charset="-128"/>
              </a:rPr>
              <a:t>技術の　習得を</a:t>
            </a:r>
            <a:r>
              <a:rPr lang="ja-JP" altLang="en-US" dirty="0">
                <a:latin typeface="HG丸ｺﾞｼｯｸM-PRO" panose="020F0600000000000000" pitchFamily="50" charset="-128"/>
                <a:ea typeface="HG丸ｺﾞｼｯｸM-PRO" panose="020F0600000000000000" pitchFamily="50" charset="-128"/>
              </a:rPr>
              <a:t>目指す。</a:t>
            </a:r>
            <a:endParaRPr lang="en-US" altLang="ja-JP" dirty="0">
              <a:latin typeface="HG丸ｺﾞｼｯｸM-PRO" panose="020F0600000000000000" pitchFamily="50" charset="-128"/>
              <a:ea typeface="HG丸ｺﾞｼｯｸM-PRO" panose="020F0600000000000000" pitchFamily="50" charset="-128"/>
            </a:endParaRPr>
          </a:p>
          <a:p>
            <a:pPr marL="196850" indent="-196850" eaLnBrk="1" hangingPunct="1">
              <a:lnSpc>
                <a:spcPct val="80000"/>
              </a:lnSpc>
              <a:spcBef>
                <a:spcPts val="600"/>
              </a:spcBef>
              <a:buFont typeface="Arial" panose="020B0604020202020204" pitchFamily="34" charset="0"/>
              <a:buChar char="•"/>
            </a:pPr>
            <a:r>
              <a:rPr lang="ja-JP" altLang="en-US" dirty="0">
                <a:latin typeface="HG丸ｺﾞｼｯｸM-PRO" panose="020F0600000000000000" pitchFamily="50" charset="-128"/>
                <a:ea typeface="HG丸ｺﾞｼｯｸM-PRO" panose="020F0600000000000000" pitchFamily="50" charset="-128"/>
              </a:rPr>
              <a:t>初心者から経験者までを教育できる仕組みを作る。</a:t>
            </a:r>
            <a:endParaRPr lang="en-US" altLang="ja-JP" dirty="0">
              <a:latin typeface="HG丸ｺﾞｼｯｸM-PRO" panose="020F0600000000000000" pitchFamily="50" charset="-128"/>
              <a:ea typeface="HG丸ｺﾞｼｯｸM-PRO" panose="020F0600000000000000" pitchFamily="50" charset="-128"/>
            </a:endParaRPr>
          </a:p>
          <a:p>
            <a:pPr marL="196850" indent="-196850" eaLnBrk="1" hangingPunct="1">
              <a:lnSpc>
                <a:spcPct val="80000"/>
              </a:lnSpc>
              <a:spcBef>
                <a:spcPts val="600"/>
              </a:spcBef>
            </a:pPr>
            <a:r>
              <a:rPr lang="en-US" altLang="ja-JP" b="1" dirty="0" err="1">
                <a:latin typeface="HG丸ｺﾞｼｯｸM-PRO" panose="020F0600000000000000" pitchFamily="50" charset="-128"/>
                <a:ea typeface="HG丸ｺﾞｼｯｸM-PRO" panose="020F0600000000000000" pitchFamily="50" charset="-128"/>
              </a:rPr>
              <a:t>【</a:t>
            </a:r>
            <a:r>
              <a:rPr lang="ja-JP" altLang="en-US" b="1" dirty="0">
                <a:latin typeface="HG丸ｺﾞｼｯｸM-PRO" panose="020F0600000000000000" pitchFamily="50" charset="-128"/>
                <a:ea typeface="HG丸ｺﾞｼｯｸM-PRO" panose="020F0600000000000000" pitchFamily="50" charset="-128"/>
              </a:rPr>
              <a:t>設計目標</a:t>
            </a:r>
            <a:r>
              <a:rPr lang="en-US" altLang="ja-JP" b="1" dirty="0" err="1">
                <a:latin typeface="HG丸ｺﾞｼｯｸM-PRO" panose="020F0600000000000000" pitchFamily="50" charset="-128"/>
                <a:ea typeface="HG丸ｺﾞｼｯｸM-PRO" panose="020F0600000000000000" pitchFamily="50" charset="-128"/>
              </a:rPr>
              <a:t>】</a:t>
            </a:r>
            <a:endParaRPr lang="en-US" altLang="ja-JP" b="1" dirty="0">
              <a:latin typeface="HG丸ｺﾞｼｯｸM-PRO" panose="020F0600000000000000" pitchFamily="50" charset="-128"/>
              <a:ea typeface="HG丸ｺﾞｼｯｸM-PRO" panose="020F0600000000000000" pitchFamily="50" charset="-128"/>
            </a:endParaRPr>
          </a:p>
          <a:p>
            <a:pPr marL="196850" indent="-196850" eaLnBrk="1" hangingPunct="1">
              <a:lnSpc>
                <a:spcPct val="80000"/>
              </a:lnSpc>
              <a:spcBef>
                <a:spcPts val="600"/>
              </a:spcBef>
              <a:buFont typeface="Arial" panose="020B0604020202020204" pitchFamily="34" charset="0"/>
              <a:buChar char="•"/>
            </a:pPr>
            <a:r>
              <a:rPr lang="ja-JP" altLang="en-US" dirty="0">
                <a:latin typeface="HG丸ｺﾞｼｯｸM-PRO" panose="020F0600000000000000" pitchFamily="50" charset="-128"/>
                <a:ea typeface="HG丸ｺﾞｼｯｸM-PRO" panose="020F0600000000000000" pitchFamily="50" charset="-128"/>
              </a:rPr>
              <a:t>難所をクリアして「完走」（目標リザルトタイム：</a:t>
            </a:r>
            <a:r>
              <a:rPr lang="en-US" altLang="ja-JP" dirty="0">
                <a:latin typeface="HG丸ｺﾞｼｯｸM-PRO" panose="020F0600000000000000" pitchFamily="50" charset="-128"/>
                <a:ea typeface="HG丸ｺﾞｼｯｸM-PRO" panose="020F0600000000000000" pitchFamily="50" charset="-128"/>
              </a:rPr>
              <a:t>16</a:t>
            </a:r>
            <a:r>
              <a:rPr lang="ja-JP" altLang="en-US" dirty="0">
                <a:latin typeface="HG丸ｺﾞｼｯｸM-PRO" panose="020F0600000000000000" pitchFamily="50" charset="-128"/>
                <a:ea typeface="HG丸ｺﾞｼｯｸM-PRO" panose="020F0600000000000000" pitchFamily="50" charset="-128"/>
              </a:rPr>
              <a:t>秒）</a:t>
            </a:r>
            <a:endParaRPr lang="en-US" altLang="ja-JP" dirty="0">
              <a:latin typeface="HG丸ｺﾞｼｯｸM-PRO" panose="020F0600000000000000" pitchFamily="50" charset="-128"/>
              <a:ea typeface="HG丸ｺﾞｼｯｸM-PRO" panose="020F0600000000000000" pitchFamily="50" charset="-128"/>
            </a:endParaRPr>
          </a:p>
          <a:p>
            <a:pPr marL="196850" indent="-196850" eaLnBrk="1" hangingPunct="1">
              <a:lnSpc>
                <a:spcPct val="80000"/>
              </a:lnSpc>
              <a:spcBef>
                <a:spcPts val="600"/>
              </a:spcBef>
              <a:buFont typeface="Arial" panose="020B0604020202020204" pitchFamily="34" charset="0"/>
              <a:buChar char="•"/>
            </a:pPr>
            <a:r>
              <a:rPr lang="ja-JP" altLang="en-US" dirty="0">
                <a:latin typeface="HG丸ｺﾞｼｯｸM-PRO" panose="020F0600000000000000" pitchFamily="50" charset="-128"/>
                <a:ea typeface="HG丸ｺﾞｼｯｸM-PRO" panose="020F0600000000000000" pitchFamily="50" charset="-128"/>
              </a:rPr>
              <a:t>「意のままの走り」を実現する（理想の</a:t>
            </a:r>
            <a:r>
              <a:rPr lang="en-US" altLang="ja-JP" dirty="0">
                <a:latin typeface="HG丸ｺﾞｼｯｸM-PRO" panose="020F0600000000000000" pitchFamily="50" charset="-128"/>
                <a:ea typeface="HG丸ｺﾞｼｯｸM-PRO" panose="020F0600000000000000" pitchFamily="50" charset="-128"/>
              </a:rPr>
              <a:t>G</a:t>
            </a:r>
            <a:r>
              <a:rPr lang="ja-JP" altLang="en-US" dirty="0">
                <a:latin typeface="HG丸ｺﾞｼｯｸM-PRO" panose="020F0600000000000000" pitchFamily="50" charset="-128"/>
                <a:ea typeface="HG丸ｺﾞｼｯｸM-PRO" panose="020F0600000000000000" pitchFamily="50" charset="-128"/>
              </a:rPr>
              <a:t>波形で走る）</a:t>
            </a:r>
            <a:endParaRPr lang="en-US" altLang="ja-JP" dirty="0">
              <a:latin typeface="HG丸ｺﾞｼｯｸM-PRO" panose="020F0600000000000000" pitchFamily="50" charset="-128"/>
              <a:ea typeface="HG丸ｺﾞｼｯｸM-PRO" panose="020F0600000000000000" pitchFamily="50" charset="-128"/>
            </a:endParaRPr>
          </a:p>
          <a:p>
            <a:pPr eaLnBrk="1" hangingPunct="1">
              <a:lnSpc>
                <a:spcPct val="80000"/>
              </a:lnSpc>
              <a:spcBef>
                <a:spcPct val="20000"/>
              </a:spcBef>
            </a:pPr>
            <a:r>
              <a:rPr lang="en-US" altLang="ja-JP" b="1" dirty="0" err="1">
                <a:latin typeface="HG丸ｺﾞｼｯｸM-PRO" panose="020F0600000000000000" pitchFamily="50" charset="-128"/>
                <a:ea typeface="HG丸ｺﾞｼｯｸM-PRO" panose="020F0600000000000000" pitchFamily="50" charset="-128"/>
              </a:rPr>
              <a:t>【</a:t>
            </a:r>
            <a:r>
              <a:rPr lang="ja-JP" altLang="en-US" b="1" dirty="0">
                <a:latin typeface="HG丸ｺﾞｼｯｸM-PRO" panose="020F0600000000000000" pitchFamily="50" charset="-128"/>
                <a:ea typeface="HG丸ｺﾞｼｯｸM-PRO" panose="020F0600000000000000" pitchFamily="50" charset="-128"/>
              </a:rPr>
              <a:t>チームメンバと意気込み</a:t>
            </a:r>
            <a:r>
              <a:rPr lang="en-US" altLang="ja-JP" b="1" dirty="0" err="1">
                <a:latin typeface="HG丸ｺﾞｼｯｸM-PRO" panose="020F0600000000000000" pitchFamily="50" charset="-128"/>
                <a:ea typeface="HG丸ｺﾞｼｯｸM-PRO" panose="020F0600000000000000" pitchFamily="50" charset="-128"/>
              </a:rPr>
              <a:t>】</a:t>
            </a:r>
            <a:endParaRPr lang="en-US" altLang="ja-JP" b="1" dirty="0">
              <a:latin typeface="HG丸ｺﾞｼｯｸM-PRO" panose="020F0600000000000000" pitchFamily="50" charset="-128"/>
              <a:ea typeface="HG丸ｺﾞｼｯｸM-PRO" panose="020F0600000000000000" pitchFamily="50" charset="-128"/>
            </a:endParaRPr>
          </a:p>
          <a:p>
            <a:pPr marL="196850" indent="-196850" eaLnBrk="1" hangingPunct="1">
              <a:lnSpc>
                <a:spcPct val="80000"/>
              </a:lnSpc>
              <a:spcBef>
                <a:spcPts val="600"/>
              </a:spcBef>
              <a:buFont typeface="Arial" panose="020B0604020202020204" pitchFamily="34" charset="0"/>
              <a:buChar char="•"/>
            </a:pPr>
            <a:r>
              <a:rPr lang="ja-JP" altLang="en-US" u="sng">
                <a:latin typeface="HG丸ｺﾞｼｯｸM-PRO" panose="020F0600000000000000" pitchFamily="50" charset="-128"/>
                <a:ea typeface="HG丸ｺﾞｼｯｸM-PRO" panose="020F0600000000000000" pitchFamily="50" charset="-128"/>
              </a:rPr>
              <a:t>太田</a:t>
            </a:r>
            <a:r>
              <a:rPr lang="ja-JP" altLang="en-US">
                <a:latin typeface="HG丸ｺﾞｼｯｸM-PRO" panose="020F0600000000000000" pitchFamily="50" charset="-128"/>
                <a:ea typeface="HG丸ｺﾞｼｯｸM-PRO" panose="020F0600000000000000" pitchFamily="50" charset="-128"/>
              </a:rPr>
              <a:t>：ロボコンを社内の人材育成に</a:t>
            </a:r>
            <a:r>
              <a:rPr lang="ja-JP" altLang="en-US" dirty="0">
                <a:latin typeface="HG丸ｺﾞｼｯｸM-PRO" panose="020F0600000000000000" pitchFamily="50" charset="-128"/>
                <a:ea typeface="HG丸ｺﾞｼｯｸM-PRO" panose="020F0600000000000000" pitchFamily="50" charset="-128"/>
              </a:rPr>
              <a:t>活用できる仕組みを作る。</a:t>
            </a:r>
          </a:p>
          <a:p>
            <a:pPr marL="196850" indent="-196850" eaLnBrk="1" hangingPunct="1">
              <a:lnSpc>
                <a:spcPct val="80000"/>
              </a:lnSpc>
              <a:spcBef>
                <a:spcPts val="600"/>
              </a:spcBef>
              <a:buFont typeface="Arial" panose="020B0604020202020204" pitchFamily="34" charset="0"/>
              <a:buChar char="•"/>
            </a:pPr>
            <a:r>
              <a:rPr lang="ja-JP" altLang="en-US" u="sng" dirty="0">
                <a:latin typeface="HG丸ｺﾞｼｯｸM-PRO" panose="020F0600000000000000" pitchFamily="50" charset="-128"/>
                <a:ea typeface="HG丸ｺﾞｼｯｸM-PRO" panose="020F0600000000000000" pitchFamily="50" charset="-128"/>
              </a:rPr>
              <a:t>池上</a:t>
            </a:r>
            <a:r>
              <a:rPr lang="ja-JP" altLang="en-US" dirty="0">
                <a:latin typeface="HG丸ｺﾞｼｯｸM-PRO" panose="020F0600000000000000" pitchFamily="50" charset="-128"/>
                <a:ea typeface="HG丸ｺﾞｼｯｸM-PRO" panose="020F0600000000000000" pitchFamily="50" charset="-128"/>
              </a:rPr>
              <a:t>：SW実装設計の技術を</a:t>
            </a:r>
            <a:r>
              <a:rPr lang="ja-JP" altLang="en-US">
                <a:latin typeface="HG丸ｺﾞｼｯｸM-PRO" panose="020F0600000000000000" pitchFamily="50" charset="-128"/>
                <a:ea typeface="HG丸ｺﾞｼｯｸM-PRO" panose="020F0600000000000000" pitchFamily="50" charset="-128"/>
              </a:rPr>
              <a:t>身につける。</a:t>
            </a:r>
            <a:endParaRPr lang="ja-JP" altLang="en-US" dirty="0">
              <a:latin typeface="HG丸ｺﾞｼｯｸM-PRO" panose="020F0600000000000000" pitchFamily="50" charset="-128"/>
              <a:ea typeface="HG丸ｺﾞｼｯｸM-PRO" panose="020F0600000000000000" pitchFamily="50" charset="-128"/>
            </a:endParaRPr>
          </a:p>
          <a:p>
            <a:pPr marL="196850" indent="-196850" eaLnBrk="1" hangingPunct="1">
              <a:lnSpc>
                <a:spcPct val="80000"/>
              </a:lnSpc>
              <a:spcBef>
                <a:spcPts val="600"/>
              </a:spcBef>
              <a:buFont typeface="Arial" panose="020B0604020202020204" pitchFamily="34" charset="0"/>
              <a:buChar char="•"/>
            </a:pPr>
            <a:r>
              <a:rPr lang="ja-JP" altLang="en-US" u="sng" dirty="0">
                <a:latin typeface="HG丸ｺﾞｼｯｸM-PRO" panose="020F0600000000000000" pitchFamily="50" charset="-128"/>
                <a:ea typeface="HG丸ｺﾞｼｯｸM-PRO" panose="020F0600000000000000" pitchFamily="50" charset="-128"/>
              </a:rPr>
              <a:t>坂下</a:t>
            </a:r>
            <a:r>
              <a:rPr lang="ja-JP" altLang="en-US" dirty="0">
                <a:latin typeface="HG丸ｺﾞｼｯｸM-PRO" panose="020F0600000000000000" pitchFamily="50" charset="-128"/>
                <a:ea typeface="HG丸ｺﾞｼｯｸM-PRO" panose="020F0600000000000000" pitchFamily="50" charset="-128"/>
              </a:rPr>
              <a:t>：MBDとはなんぞやを知りたい初心者。</a:t>
            </a:r>
            <a:endParaRPr lang="en-US" altLang="ja-JP" dirty="0">
              <a:latin typeface="HG丸ｺﾞｼｯｸM-PRO" panose="020F0600000000000000" pitchFamily="50" charset="-128"/>
              <a:ea typeface="HG丸ｺﾞｼｯｸM-PRO" panose="020F0600000000000000" pitchFamily="50" charset="-128"/>
            </a:endParaRPr>
          </a:p>
        </p:txBody>
      </p:sp>
      <p:sp>
        <p:nvSpPr>
          <p:cNvPr id="12" name="Rectangle 3">
            <a:extLst>
              <a:ext uri="{FF2B5EF4-FFF2-40B4-BE49-F238E27FC236}">
                <a16:creationId xmlns:a16="http://schemas.microsoft.com/office/drawing/2014/main" id="{687A221C-737B-4A73-B53A-5BB71A1A9081}"/>
              </a:ext>
            </a:extLst>
          </p:cNvPr>
          <p:cNvSpPr>
            <a:spLocks noChangeArrowheads="1"/>
          </p:cNvSpPr>
          <p:nvPr/>
        </p:nvSpPr>
        <p:spPr bwMode="auto">
          <a:xfrm>
            <a:off x="211738" y="5436692"/>
            <a:ext cx="5973038" cy="390041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defTabSz="774222" eaLnBrk="1" hangingPunct="1">
              <a:lnSpc>
                <a:spcPct val="80000"/>
              </a:lnSpc>
              <a:spcBef>
                <a:spcPct val="20000"/>
              </a:spcBef>
            </a:pPr>
            <a:r>
              <a:rPr lang="ja-JP" altLang="en-US" sz="1947" b="1" u="heavy" dirty="0"/>
              <a:t>モデルの概要</a:t>
            </a:r>
            <a:endParaRPr lang="en-US" altLang="ja-JP" u="heavy" dirty="0">
              <a:latin typeface="HG丸ｺﾞｼｯｸM-PRO" panose="020F0600000000000000" pitchFamily="50" charset="-128"/>
              <a:ea typeface="HG丸ｺﾞｼｯｸM-PRO" panose="020F0600000000000000" pitchFamily="50" charset="-128"/>
            </a:endParaRPr>
          </a:p>
          <a:p>
            <a:pPr marL="196850" indent="-196850" eaLnBrk="1" hangingPunct="1">
              <a:lnSpc>
                <a:spcPct val="80000"/>
              </a:lnSpc>
              <a:spcBef>
                <a:spcPts val="600"/>
              </a:spcBef>
              <a:buFont typeface="Arial" panose="020B0604020202020204" pitchFamily="34" charset="0"/>
              <a:buChar char="•"/>
            </a:pPr>
            <a:r>
              <a:rPr lang="en-US" altLang="ja-JP" dirty="0" err="1">
                <a:latin typeface="HG丸ｺﾞｼｯｸM-PRO" panose="020F0600000000000000" pitchFamily="50" charset="-128"/>
                <a:ea typeface="HG丸ｺﾞｼｯｸM-PRO" panose="020F0600000000000000" pitchFamily="50" charset="-128"/>
              </a:rPr>
              <a:t>SysMLをつかってモデル記述を行う</a:t>
            </a:r>
            <a:r>
              <a:rPr lang="en-US" altLang="ja-JP" dirty="0">
                <a:latin typeface="HG丸ｺﾞｼｯｸM-PRO" panose="020F0600000000000000" pitchFamily="50" charset="-128"/>
                <a:ea typeface="HG丸ｺﾞｼｯｸM-PRO" panose="020F0600000000000000" pitchFamily="50" charset="-128"/>
              </a:rPr>
              <a:t>。</a:t>
            </a:r>
          </a:p>
          <a:p>
            <a:pPr marL="196850" indent="-196850" eaLnBrk="1" hangingPunct="1">
              <a:lnSpc>
                <a:spcPct val="80000"/>
              </a:lnSpc>
              <a:spcBef>
                <a:spcPts val="600"/>
              </a:spcBef>
            </a:pPr>
            <a:r>
              <a:rPr lang="en-US" altLang="ja-JP" dirty="0">
                <a:latin typeface="HG丸ｺﾞｼｯｸM-PRO" panose="020F0600000000000000" pitchFamily="50" charset="-128"/>
                <a:ea typeface="HG丸ｺﾞｼｯｸM-PRO" panose="020F0600000000000000" pitchFamily="50" charset="-128"/>
              </a:rPr>
              <a:t> </a:t>
            </a:r>
          </a:p>
          <a:p>
            <a:pPr marL="196850" indent="-196850" eaLnBrk="1" hangingPunct="1">
              <a:lnSpc>
                <a:spcPct val="80000"/>
              </a:lnSpc>
              <a:spcBef>
                <a:spcPts val="600"/>
              </a:spcBef>
              <a:buFont typeface="Arial" panose="020B0604020202020204" pitchFamily="34" charset="0"/>
              <a:buChar char="•"/>
            </a:pPr>
            <a:r>
              <a:rPr lang="en-US" altLang="ja-JP" dirty="0">
                <a:latin typeface="HG丸ｺﾞｼｯｸM-PRO" panose="020F0600000000000000" pitchFamily="50" charset="-128"/>
                <a:ea typeface="HG丸ｺﾞｼｯｸM-PRO" panose="020F0600000000000000" pitchFamily="50" charset="-128"/>
              </a:rPr>
              <a:t>走行体システムは、①認知（状況を認知する）、②判断（走行軌道を判断する）、③操作（走行する）、の3つのサブシステムから構成する。</a:t>
            </a:r>
          </a:p>
          <a:p>
            <a:pPr marL="196850" indent="-196850" eaLnBrk="1" hangingPunct="1">
              <a:lnSpc>
                <a:spcPct val="80000"/>
              </a:lnSpc>
              <a:spcBef>
                <a:spcPts val="600"/>
              </a:spcBef>
            </a:pPr>
            <a:r>
              <a:rPr lang="en-US" altLang="ja-JP" dirty="0">
                <a:latin typeface="HG丸ｺﾞｼｯｸM-PRO" panose="020F0600000000000000" pitchFamily="50" charset="-128"/>
                <a:ea typeface="HG丸ｺﾞｼｯｸM-PRO" panose="020F0600000000000000" pitchFamily="50" charset="-128"/>
              </a:rPr>
              <a:t> </a:t>
            </a:r>
          </a:p>
          <a:p>
            <a:pPr marL="196850" indent="-196850" eaLnBrk="1" hangingPunct="1">
              <a:lnSpc>
                <a:spcPct val="80000"/>
              </a:lnSpc>
              <a:spcBef>
                <a:spcPts val="600"/>
              </a:spcBef>
              <a:buFont typeface="Arial" panose="020B0604020202020204" pitchFamily="34" charset="0"/>
              <a:buChar char="•"/>
            </a:pPr>
            <a:r>
              <a:rPr lang="en-US" altLang="ja-JP" dirty="0" err="1">
                <a:latin typeface="HG丸ｺﾞｼｯｸM-PRO" panose="020F0600000000000000" pitchFamily="50" charset="-128"/>
                <a:ea typeface="HG丸ｺﾞｼｯｸM-PRO" panose="020F0600000000000000" pitchFamily="50" charset="-128"/>
              </a:rPr>
              <a:t>基本的にライントレースによりコース走行を行うが、ライン喪失した場合でも安全にライン復活しゴールまで走行するために、走行目的地を算出して走行するマップトレース機能を導入する。この両トレース機能により、「コース完走」と「意のままの走り」を両立させている</a:t>
            </a:r>
            <a:r>
              <a:rPr lang="en-US" altLang="ja-JP" dirty="0">
                <a:latin typeface="HG丸ｺﾞｼｯｸM-PRO" panose="020F0600000000000000" pitchFamily="50" charset="-128"/>
                <a:ea typeface="HG丸ｺﾞｼｯｸM-PRO" panose="020F0600000000000000" pitchFamily="50" charset="-128"/>
              </a:rPr>
              <a:t>。</a:t>
            </a:r>
          </a:p>
          <a:p>
            <a:pPr marL="196850" indent="-196850" eaLnBrk="1" hangingPunct="1">
              <a:lnSpc>
                <a:spcPct val="80000"/>
              </a:lnSpc>
              <a:spcBef>
                <a:spcPts val="600"/>
              </a:spcBef>
              <a:buFont typeface="Arial" panose="020B0604020202020204" pitchFamily="34" charset="0"/>
              <a:buChar char="•"/>
            </a:pPr>
            <a:endParaRPr lang="en-US" altLang="ja-JP"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574083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フリーフォーム 231">
            <a:extLst>
              <a:ext uri="{FF2B5EF4-FFF2-40B4-BE49-F238E27FC236}">
                <a16:creationId xmlns:a16="http://schemas.microsoft.com/office/drawing/2014/main" id="{13D2A82C-2B78-E045-9ABC-51DC65BBDF50}"/>
              </a:ext>
            </a:extLst>
          </p:cNvPr>
          <p:cNvSpPr/>
          <p:nvPr/>
        </p:nvSpPr>
        <p:spPr>
          <a:xfrm rot="5400000">
            <a:off x="3687039" y="6573289"/>
            <a:ext cx="1188720" cy="45719"/>
          </a:xfrm>
          <a:custGeom>
            <a:avLst/>
            <a:gdLst>
              <a:gd name="connsiteX0" fmla="*/ 0 w 1331088"/>
              <a:gd name="connsiteY0" fmla="*/ 1400537 h 1400537"/>
              <a:gd name="connsiteX1" fmla="*/ 0 w 1331088"/>
              <a:gd name="connsiteY1" fmla="*/ 0 h 1400537"/>
              <a:gd name="connsiteX2" fmla="*/ 1331088 w 1331088"/>
              <a:gd name="connsiteY2" fmla="*/ 0 h 1400537"/>
              <a:gd name="connsiteX0" fmla="*/ 0 w 2268637"/>
              <a:gd name="connsiteY0" fmla="*/ 972273 h 972273"/>
              <a:gd name="connsiteX1" fmla="*/ 937549 w 2268637"/>
              <a:gd name="connsiteY1" fmla="*/ 0 h 972273"/>
              <a:gd name="connsiteX2" fmla="*/ 2268637 w 2268637"/>
              <a:gd name="connsiteY2" fmla="*/ 0 h 972273"/>
              <a:gd name="connsiteX0" fmla="*/ 0 w 1331088"/>
              <a:gd name="connsiteY0" fmla="*/ 0 h 0"/>
              <a:gd name="connsiteX1" fmla="*/ 1331088 w 1331088"/>
              <a:gd name="connsiteY1" fmla="*/ 0 h 0"/>
            </a:gdLst>
            <a:ahLst/>
            <a:cxnLst>
              <a:cxn ang="0">
                <a:pos x="connsiteX0" y="connsiteY0"/>
              </a:cxn>
              <a:cxn ang="0">
                <a:pos x="connsiteX1" y="connsiteY1"/>
              </a:cxn>
            </a:cxnLst>
            <a:rect l="l" t="t" r="r" b="b"/>
            <a:pathLst>
              <a:path w="1331088">
                <a:moveTo>
                  <a:pt x="0" y="0"/>
                </a:moveTo>
                <a:lnTo>
                  <a:pt x="1331088" y="0"/>
                </a:lnTo>
              </a:path>
            </a:pathLst>
          </a:custGeom>
          <a:noFill/>
          <a:ln w="76200">
            <a:solidFill>
              <a:schemeClr val="tx1">
                <a:lumMod val="75000"/>
                <a:lumOff val="25000"/>
              </a:schemeClr>
            </a:solidFill>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図 5">
            <a:extLst>
              <a:ext uri="{FF2B5EF4-FFF2-40B4-BE49-F238E27FC236}">
                <a16:creationId xmlns:a16="http://schemas.microsoft.com/office/drawing/2014/main" id="{B3C71375-2D94-D241-BBDD-6AD7E0FD5DE0}"/>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4051" t="9565" r="3544" b="8478"/>
          <a:stretch/>
        </p:blipFill>
        <p:spPr>
          <a:xfrm>
            <a:off x="11430" y="7178040"/>
            <a:ext cx="4692060" cy="2423160"/>
          </a:xfrm>
          <a:prstGeom prst="rect">
            <a:avLst/>
          </a:prstGeom>
        </p:spPr>
      </p:pic>
      <p:pic>
        <p:nvPicPr>
          <p:cNvPr id="18" name="図 17">
            <a:extLst>
              <a:ext uri="{FF2B5EF4-FFF2-40B4-BE49-F238E27FC236}">
                <a16:creationId xmlns:a16="http://schemas.microsoft.com/office/drawing/2014/main" id="{89AF3694-E9D4-E24A-9550-F33B6B153A8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8333761" y="3360441"/>
            <a:ext cx="4403743" cy="6240760"/>
          </a:xfrm>
          <a:prstGeom prst="rect">
            <a:avLst/>
          </a:prstGeom>
        </p:spPr>
      </p:pic>
      <p:pic>
        <p:nvPicPr>
          <p:cNvPr id="5" name="図 4">
            <a:extLst>
              <a:ext uri="{FF2B5EF4-FFF2-40B4-BE49-F238E27FC236}">
                <a16:creationId xmlns:a16="http://schemas.microsoft.com/office/drawing/2014/main" id="{E5A57D32-163E-2941-8D25-63FE9C5F90C3}"/>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l="1548" t="4218" r="1435" b="3128"/>
          <a:stretch/>
        </p:blipFill>
        <p:spPr>
          <a:xfrm>
            <a:off x="-23327" y="840160"/>
            <a:ext cx="6682471" cy="5273189"/>
          </a:xfrm>
          <a:prstGeom prst="rect">
            <a:avLst/>
          </a:prstGeom>
        </p:spPr>
      </p:pic>
      <p:sp>
        <p:nvSpPr>
          <p:cNvPr id="228" name="フリーフォーム 227">
            <a:extLst>
              <a:ext uri="{FF2B5EF4-FFF2-40B4-BE49-F238E27FC236}">
                <a16:creationId xmlns:a16="http://schemas.microsoft.com/office/drawing/2014/main" id="{EDDAC119-3662-AA4F-B769-D1747915C6E8}"/>
              </a:ext>
            </a:extLst>
          </p:cNvPr>
          <p:cNvSpPr/>
          <p:nvPr/>
        </p:nvSpPr>
        <p:spPr>
          <a:xfrm flipV="1">
            <a:off x="7299840" y="3000397"/>
            <a:ext cx="685136" cy="1512169"/>
          </a:xfrm>
          <a:custGeom>
            <a:avLst/>
            <a:gdLst>
              <a:gd name="connsiteX0" fmla="*/ 0 w 1331088"/>
              <a:gd name="connsiteY0" fmla="*/ 1400537 h 1400537"/>
              <a:gd name="connsiteX1" fmla="*/ 0 w 1331088"/>
              <a:gd name="connsiteY1" fmla="*/ 0 h 1400537"/>
              <a:gd name="connsiteX2" fmla="*/ 1331088 w 1331088"/>
              <a:gd name="connsiteY2" fmla="*/ 0 h 1400537"/>
            </a:gdLst>
            <a:ahLst/>
            <a:cxnLst>
              <a:cxn ang="0">
                <a:pos x="connsiteX0" y="connsiteY0"/>
              </a:cxn>
              <a:cxn ang="0">
                <a:pos x="connsiteX1" y="connsiteY1"/>
              </a:cxn>
              <a:cxn ang="0">
                <a:pos x="connsiteX2" y="connsiteY2"/>
              </a:cxn>
            </a:cxnLst>
            <a:rect l="l" t="t" r="r" b="b"/>
            <a:pathLst>
              <a:path w="1331088" h="1400537">
                <a:moveTo>
                  <a:pt x="0" y="1400537"/>
                </a:moveTo>
                <a:lnTo>
                  <a:pt x="0" y="0"/>
                </a:lnTo>
                <a:lnTo>
                  <a:pt x="1331088" y="0"/>
                </a:lnTo>
              </a:path>
            </a:pathLst>
          </a:custGeom>
          <a:noFill/>
          <a:ln w="76200">
            <a:solidFill>
              <a:schemeClr val="tx1">
                <a:lumMod val="75000"/>
                <a:lumOff val="25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0FEAD998-192A-3B4D-BC02-4372D33750F7}"/>
              </a:ext>
            </a:extLst>
          </p:cNvPr>
          <p:cNvSpPr/>
          <p:nvPr/>
        </p:nvSpPr>
        <p:spPr>
          <a:xfrm>
            <a:off x="6976864" y="5028"/>
            <a:ext cx="2088232" cy="3310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b="1" dirty="0">
                <a:solidFill>
                  <a:schemeClr val="tx1"/>
                </a:solidFill>
              </a:rPr>
              <a:t>2.2 </a:t>
            </a:r>
            <a:r>
              <a:rPr lang="ja-JP" altLang="en-US" b="1">
                <a:solidFill>
                  <a:schemeClr val="tx1"/>
                </a:solidFill>
              </a:rPr>
              <a:t>走行コンセプト</a:t>
            </a:r>
            <a:endParaRPr kumimoji="1" lang="ja-JP" altLang="en-US" b="1">
              <a:solidFill>
                <a:schemeClr val="tx1"/>
              </a:solidFill>
            </a:endParaRPr>
          </a:p>
        </p:txBody>
      </p:sp>
      <p:grpSp>
        <p:nvGrpSpPr>
          <p:cNvPr id="163" name="グループ化 162">
            <a:extLst>
              <a:ext uri="{FF2B5EF4-FFF2-40B4-BE49-F238E27FC236}">
                <a16:creationId xmlns:a16="http://schemas.microsoft.com/office/drawing/2014/main" id="{A9DC60B5-0669-354C-95E6-0799C23185A7}"/>
              </a:ext>
            </a:extLst>
          </p:cNvPr>
          <p:cNvGrpSpPr/>
          <p:nvPr/>
        </p:nvGrpSpPr>
        <p:grpSpPr>
          <a:xfrm>
            <a:off x="9641160" y="408112"/>
            <a:ext cx="2592288" cy="1800200"/>
            <a:chOff x="9641160" y="408112"/>
            <a:chExt cx="2592288" cy="2520280"/>
          </a:xfrm>
        </p:grpSpPr>
        <p:cxnSp>
          <p:nvCxnSpPr>
            <p:cNvPr id="152" name="直線コネクタ 151">
              <a:extLst>
                <a:ext uri="{FF2B5EF4-FFF2-40B4-BE49-F238E27FC236}">
                  <a16:creationId xmlns:a16="http://schemas.microsoft.com/office/drawing/2014/main" id="{B4DC230C-8188-4B42-85A5-0FDAEF3DB3DC}"/>
                </a:ext>
              </a:extLst>
            </p:cNvPr>
            <p:cNvCxnSpPr>
              <a:cxnSpLocks/>
            </p:cNvCxnSpPr>
            <p:nvPr/>
          </p:nvCxnSpPr>
          <p:spPr>
            <a:xfrm>
              <a:off x="9641160" y="408112"/>
              <a:ext cx="0" cy="252028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6" name="直線コネクタ 155">
              <a:extLst>
                <a:ext uri="{FF2B5EF4-FFF2-40B4-BE49-F238E27FC236}">
                  <a16:creationId xmlns:a16="http://schemas.microsoft.com/office/drawing/2014/main" id="{05BE2F3C-D1DA-C349-87A4-71A091CB1808}"/>
                </a:ext>
              </a:extLst>
            </p:cNvPr>
            <p:cNvCxnSpPr>
              <a:cxnSpLocks/>
            </p:cNvCxnSpPr>
            <p:nvPr/>
          </p:nvCxnSpPr>
          <p:spPr>
            <a:xfrm>
              <a:off x="12233448" y="408112"/>
              <a:ext cx="0" cy="252028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8" name="正方形/長方形 7">
            <a:extLst>
              <a:ext uri="{FF2B5EF4-FFF2-40B4-BE49-F238E27FC236}">
                <a16:creationId xmlns:a16="http://schemas.microsoft.com/office/drawing/2014/main" id="{37700431-2AAB-124C-A037-61CB2F309250}"/>
              </a:ext>
            </a:extLst>
          </p:cNvPr>
          <p:cNvSpPr/>
          <p:nvPr/>
        </p:nvSpPr>
        <p:spPr>
          <a:xfrm>
            <a:off x="0" y="0"/>
            <a:ext cx="3664496" cy="3361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b="1" dirty="0">
                <a:solidFill>
                  <a:schemeClr val="tx1"/>
                </a:solidFill>
              </a:rPr>
              <a:t>2 </a:t>
            </a:r>
            <a:r>
              <a:rPr lang="ja-JP" altLang="en-US" b="1">
                <a:solidFill>
                  <a:schemeClr val="tx1"/>
                </a:solidFill>
              </a:rPr>
              <a:t>機能モデル　要求分析</a:t>
            </a:r>
            <a:endParaRPr kumimoji="1" lang="ja-JP" altLang="en-US" b="1">
              <a:solidFill>
                <a:schemeClr val="tx1"/>
              </a:solidFill>
            </a:endParaRPr>
          </a:p>
        </p:txBody>
      </p:sp>
      <p:sp>
        <p:nvSpPr>
          <p:cNvPr id="12" name="正方形/長方形 11">
            <a:extLst>
              <a:ext uri="{FF2B5EF4-FFF2-40B4-BE49-F238E27FC236}">
                <a16:creationId xmlns:a16="http://schemas.microsoft.com/office/drawing/2014/main" id="{4B09792E-0B88-4943-8983-83931B07095C}"/>
              </a:ext>
            </a:extLst>
          </p:cNvPr>
          <p:cNvSpPr/>
          <p:nvPr/>
        </p:nvSpPr>
        <p:spPr>
          <a:xfrm>
            <a:off x="6981594" y="0"/>
            <a:ext cx="5824736" cy="3000400"/>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正方形/長方形 13">
            <a:extLst>
              <a:ext uri="{FF2B5EF4-FFF2-40B4-BE49-F238E27FC236}">
                <a16:creationId xmlns:a16="http://schemas.microsoft.com/office/drawing/2014/main" id="{2DD37079-11C6-5540-AE79-3BD24F984FFD}"/>
              </a:ext>
            </a:extLst>
          </p:cNvPr>
          <p:cNvSpPr/>
          <p:nvPr/>
        </p:nvSpPr>
        <p:spPr>
          <a:xfrm>
            <a:off x="0" y="6240760"/>
            <a:ext cx="2224336" cy="3310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b="1" dirty="0">
                <a:solidFill>
                  <a:schemeClr val="tx1"/>
                </a:solidFill>
              </a:rPr>
              <a:t>2.3 </a:t>
            </a:r>
            <a:r>
              <a:rPr lang="ja-JP" altLang="en-US" b="1">
                <a:solidFill>
                  <a:schemeClr val="tx1"/>
                </a:solidFill>
              </a:rPr>
              <a:t>ユースケース分析</a:t>
            </a:r>
            <a:endParaRPr kumimoji="1" lang="ja-JP" altLang="en-US" b="1">
              <a:solidFill>
                <a:schemeClr val="tx1"/>
              </a:solidFill>
            </a:endParaRPr>
          </a:p>
        </p:txBody>
      </p:sp>
      <p:sp>
        <p:nvSpPr>
          <p:cNvPr id="15" name="正方形/長方形 14">
            <a:extLst>
              <a:ext uri="{FF2B5EF4-FFF2-40B4-BE49-F238E27FC236}">
                <a16:creationId xmlns:a16="http://schemas.microsoft.com/office/drawing/2014/main" id="{55A50C0A-BE49-9242-88E0-B99E588C076E}"/>
              </a:ext>
            </a:extLst>
          </p:cNvPr>
          <p:cNvSpPr/>
          <p:nvPr/>
        </p:nvSpPr>
        <p:spPr>
          <a:xfrm>
            <a:off x="492" y="984176"/>
            <a:ext cx="1231969" cy="3310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b="1" dirty="0">
                <a:solidFill>
                  <a:schemeClr val="tx1"/>
                </a:solidFill>
              </a:rPr>
              <a:t>2.1 </a:t>
            </a:r>
            <a:r>
              <a:rPr lang="ja-JP" altLang="en-US" b="1">
                <a:solidFill>
                  <a:schemeClr val="tx1"/>
                </a:solidFill>
              </a:rPr>
              <a:t>要求図</a:t>
            </a:r>
            <a:endParaRPr kumimoji="1" lang="ja-JP" altLang="en-US" b="1">
              <a:solidFill>
                <a:schemeClr val="tx1"/>
              </a:solidFill>
            </a:endParaRPr>
          </a:p>
        </p:txBody>
      </p:sp>
      <p:grpSp>
        <p:nvGrpSpPr>
          <p:cNvPr id="150" name="グループ化 149">
            <a:extLst>
              <a:ext uri="{FF2B5EF4-FFF2-40B4-BE49-F238E27FC236}">
                <a16:creationId xmlns:a16="http://schemas.microsoft.com/office/drawing/2014/main" id="{17DBBAEA-CAD1-6544-ABC4-77052209ADE6}"/>
              </a:ext>
            </a:extLst>
          </p:cNvPr>
          <p:cNvGrpSpPr/>
          <p:nvPr/>
        </p:nvGrpSpPr>
        <p:grpSpPr>
          <a:xfrm>
            <a:off x="7048872" y="480120"/>
            <a:ext cx="5688632" cy="1728192"/>
            <a:chOff x="7048872" y="480120"/>
            <a:chExt cx="5688632" cy="1728192"/>
          </a:xfrm>
        </p:grpSpPr>
        <p:cxnSp>
          <p:nvCxnSpPr>
            <p:cNvPr id="20" name="直線コネクタ 19">
              <a:extLst>
                <a:ext uri="{FF2B5EF4-FFF2-40B4-BE49-F238E27FC236}">
                  <a16:creationId xmlns:a16="http://schemas.microsoft.com/office/drawing/2014/main" id="{8A4BFB4E-F29A-7947-99F4-BFD7152285FB}"/>
                </a:ext>
              </a:extLst>
            </p:cNvPr>
            <p:cNvCxnSpPr>
              <a:cxnSpLocks/>
            </p:cNvCxnSpPr>
            <p:nvPr/>
          </p:nvCxnSpPr>
          <p:spPr>
            <a:xfrm>
              <a:off x="7048872" y="1481868"/>
              <a:ext cx="5688632" cy="0"/>
            </a:xfrm>
            <a:prstGeom prst="line">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21" name="グループ化 20">
              <a:extLst>
                <a:ext uri="{FF2B5EF4-FFF2-40B4-BE49-F238E27FC236}">
                  <a16:creationId xmlns:a16="http://schemas.microsoft.com/office/drawing/2014/main" id="{A0E86BDD-4C90-C44A-B21F-88BC55BFA04C}"/>
                </a:ext>
              </a:extLst>
            </p:cNvPr>
            <p:cNvGrpSpPr/>
            <p:nvPr/>
          </p:nvGrpSpPr>
          <p:grpSpPr>
            <a:xfrm>
              <a:off x="7957415" y="1118989"/>
              <a:ext cx="483837" cy="580604"/>
              <a:chOff x="6590110" y="1374769"/>
              <a:chExt cx="720080" cy="864096"/>
            </a:xfrm>
          </p:grpSpPr>
          <p:grpSp>
            <p:nvGrpSpPr>
              <p:cNvPr id="123" name="グループ化 122">
                <a:extLst>
                  <a:ext uri="{FF2B5EF4-FFF2-40B4-BE49-F238E27FC236}">
                    <a16:creationId xmlns:a16="http://schemas.microsoft.com/office/drawing/2014/main" id="{9BF50E88-6744-FA45-94D4-C48AAE6BD982}"/>
                  </a:ext>
                </a:extLst>
              </p:cNvPr>
              <p:cNvGrpSpPr/>
              <p:nvPr/>
            </p:nvGrpSpPr>
            <p:grpSpPr>
              <a:xfrm rot="16200000">
                <a:off x="7012868" y="1662801"/>
                <a:ext cx="216024" cy="288032"/>
                <a:chOff x="4096544" y="1776264"/>
                <a:chExt cx="576064" cy="504056"/>
              </a:xfrm>
            </p:grpSpPr>
            <p:sp>
              <p:nvSpPr>
                <p:cNvPr id="132" name="三角形 182">
                  <a:extLst>
                    <a:ext uri="{FF2B5EF4-FFF2-40B4-BE49-F238E27FC236}">
                      <a16:creationId xmlns:a16="http://schemas.microsoft.com/office/drawing/2014/main" id="{A0AE4E41-5F58-F14A-AB8F-1CF0A2E9B96E}"/>
                    </a:ext>
                  </a:extLst>
                </p:cNvPr>
                <p:cNvSpPr/>
                <p:nvPr/>
              </p:nvSpPr>
              <p:spPr>
                <a:xfrm>
                  <a:off x="4096544" y="1776264"/>
                  <a:ext cx="576064" cy="360040"/>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133" name="円/楕円 132">
                  <a:extLst>
                    <a:ext uri="{FF2B5EF4-FFF2-40B4-BE49-F238E27FC236}">
                      <a16:creationId xmlns:a16="http://schemas.microsoft.com/office/drawing/2014/main" id="{E977DFD1-FAA2-D04C-80E5-5186693D8049}"/>
                    </a:ext>
                  </a:extLst>
                </p:cNvPr>
                <p:cNvSpPr/>
                <p:nvPr/>
              </p:nvSpPr>
              <p:spPr>
                <a:xfrm>
                  <a:off x="4096544" y="2064296"/>
                  <a:ext cx="57606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grpSp>
          <p:grpSp>
            <p:nvGrpSpPr>
              <p:cNvPr id="124" name="グループ化 123">
                <a:extLst>
                  <a:ext uri="{FF2B5EF4-FFF2-40B4-BE49-F238E27FC236}">
                    <a16:creationId xmlns:a16="http://schemas.microsoft.com/office/drawing/2014/main" id="{B7CFB719-2CAB-364F-A30C-2DFD4550C5CF}"/>
                  </a:ext>
                </a:extLst>
              </p:cNvPr>
              <p:cNvGrpSpPr/>
              <p:nvPr/>
            </p:nvGrpSpPr>
            <p:grpSpPr>
              <a:xfrm rot="16200000">
                <a:off x="6518102" y="1446777"/>
                <a:ext cx="864096" cy="720080"/>
                <a:chOff x="6184776" y="4080520"/>
                <a:chExt cx="864096" cy="720080"/>
              </a:xfrm>
            </p:grpSpPr>
            <p:sp>
              <p:nvSpPr>
                <p:cNvPr id="125" name="正方形/長方形 124">
                  <a:extLst>
                    <a:ext uri="{FF2B5EF4-FFF2-40B4-BE49-F238E27FC236}">
                      <a16:creationId xmlns:a16="http://schemas.microsoft.com/office/drawing/2014/main" id="{220B9BDF-3FFE-C246-B144-0EAFE6BF3910}"/>
                    </a:ext>
                  </a:extLst>
                </p:cNvPr>
                <p:cNvSpPr/>
                <p:nvPr/>
              </p:nvSpPr>
              <p:spPr>
                <a:xfrm rot="10800000">
                  <a:off x="6337166" y="4224536"/>
                  <a:ext cx="559317"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grpSp>
              <p:nvGrpSpPr>
                <p:cNvPr id="126" name="グループ化 125">
                  <a:extLst>
                    <a:ext uri="{FF2B5EF4-FFF2-40B4-BE49-F238E27FC236}">
                      <a16:creationId xmlns:a16="http://schemas.microsoft.com/office/drawing/2014/main" id="{21C7DE31-EC2A-614A-821F-C6283DF14C20}"/>
                    </a:ext>
                  </a:extLst>
                </p:cNvPr>
                <p:cNvGrpSpPr/>
                <p:nvPr/>
              </p:nvGrpSpPr>
              <p:grpSpPr>
                <a:xfrm>
                  <a:off x="6184776" y="4080520"/>
                  <a:ext cx="864096" cy="720080"/>
                  <a:chOff x="6184776" y="4080520"/>
                  <a:chExt cx="864096" cy="720080"/>
                </a:xfrm>
              </p:grpSpPr>
              <p:sp>
                <p:nvSpPr>
                  <p:cNvPr id="130" name="角丸四角形 129">
                    <a:extLst>
                      <a:ext uri="{FF2B5EF4-FFF2-40B4-BE49-F238E27FC236}">
                        <a16:creationId xmlns:a16="http://schemas.microsoft.com/office/drawing/2014/main" id="{C4939C94-1E07-4544-952E-11F3DC379427}"/>
                      </a:ext>
                    </a:extLst>
                  </p:cNvPr>
                  <p:cNvSpPr/>
                  <p:nvPr/>
                </p:nvSpPr>
                <p:spPr>
                  <a:xfrm>
                    <a:off x="6184776" y="4080520"/>
                    <a:ext cx="72008" cy="720080"/>
                  </a:xfrm>
                  <a:prstGeom prst="roundRect">
                    <a:avLst>
                      <a:gd name="adj" fmla="val 50000"/>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131" name="角丸四角形 130">
                    <a:extLst>
                      <a:ext uri="{FF2B5EF4-FFF2-40B4-BE49-F238E27FC236}">
                        <a16:creationId xmlns:a16="http://schemas.microsoft.com/office/drawing/2014/main" id="{974D9093-5E60-344A-B5D5-F430D0C8C65E}"/>
                      </a:ext>
                    </a:extLst>
                  </p:cNvPr>
                  <p:cNvSpPr/>
                  <p:nvPr/>
                </p:nvSpPr>
                <p:spPr>
                  <a:xfrm>
                    <a:off x="6976864" y="4080520"/>
                    <a:ext cx="72008" cy="720080"/>
                  </a:xfrm>
                  <a:prstGeom prst="roundRect">
                    <a:avLst>
                      <a:gd name="adj" fmla="val 50000"/>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grpSp>
            <p:grpSp>
              <p:nvGrpSpPr>
                <p:cNvPr id="127" name="グループ化 126">
                  <a:extLst>
                    <a:ext uri="{FF2B5EF4-FFF2-40B4-BE49-F238E27FC236}">
                      <a16:creationId xmlns:a16="http://schemas.microsoft.com/office/drawing/2014/main" id="{CEC92424-78E3-4E44-A11B-E640D953ED9F}"/>
                    </a:ext>
                  </a:extLst>
                </p:cNvPr>
                <p:cNvGrpSpPr/>
                <p:nvPr/>
              </p:nvGrpSpPr>
              <p:grpSpPr>
                <a:xfrm>
                  <a:off x="6425710" y="4396183"/>
                  <a:ext cx="382228" cy="188393"/>
                  <a:chOff x="6112768" y="3360440"/>
                  <a:chExt cx="382228" cy="188393"/>
                </a:xfrm>
              </p:grpSpPr>
              <p:sp>
                <p:nvSpPr>
                  <p:cNvPr id="128" name="片側の 2 つの角を切り取った四角形 127">
                    <a:extLst>
                      <a:ext uri="{FF2B5EF4-FFF2-40B4-BE49-F238E27FC236}">
                        <a16:creationId xmlns:a16="http://schemas.microsoft.com/office/drawing/2014/main" id="{9723D1A9-1B64-FF4F-B01A-547D310EDB21}"/>
                      </a:ext>
                    </a:extLst>
                  </p:cNvPr>
                  <p:cNvSpPr/>
                  <p:nvPr/>
                </p:nvSpPr>
                <p:spPr>
                  <a:xfrm flipV="1">
                    <a:off x="6112768" y="3360440"/>
                    <a:ext cx="188393" cy="188393"/>
                  </a:xfrm>
                  <a:prstGeom prst="snip2Same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129" name="片側の 2 つの角を切り取った四角形 128">
                    <a:extLst>
                      <a:ext uri="{FF2B5EF4-FFF2-40B4-BE49-F238E27FC236}">
                        <a16:creationId xmlns:a16="http://schemas.microsoft.com/office/drawing/2014/main" id="{C261CEDB-1BA8-0349-9F1D-C344048BE69B}"/>
                      </a:ext>
                    </a:extLst>
                  </p:cNvPr>
                  <p:cNvSpPr/>
                  <p:nvPr/>
                </p:nvSpPr>
                <p:spPr>
                  <a:xfrm flipV="1">
                    <a:off x="6306603" y="3360440"/>
                    <a:ext cx="188393" cy="188393"/>
                  </a:xfrm>
                  <a:prstGeom prst="snip2Same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grpSp>
          </p:grpSp>
        </p:grpSp>
        <p:grpSp>
          <p:nvGrpSpPr>
            <p:cNvPr id="22" name="グループ化 21">
              <a:extLst>
                <a:ext uri="{FF2B5EF4-FFF2-40B4-BE49-F238E27FC236}">
                  <a16:creationId xmlns:a16="http://schemas.microsoft.com/office/drawing/2014/main" id="{6354F8FB-6041-F842-9D74-FBC40609E065}"/>
                </a:ext>
              </a:extLst>
            </p:cNvPr>
            <p:cNvGrpSpPr/>
            <p:nvPr/>
          </p:nvGrpSpPr>
          <p:grpSpPr>
            <a:xfrm rot="1300588">
              <a:off x="8402114" y="1212544"/>
              <a:ext cx="483837" cy="580604"/>
              <a:chOff x="6590110" y="1374769"/>
              <a:chExt cx="720080" cy="864096"/>
            </a:xfrm>
          </p:grpSpPr>
          <p:grpSp>
            <p:nvGrpSpPr>
              <p:cNvPr id="112" name="グループ化 111">
                <a:extLst>
                  <a:ext uri="{FF2B5EF4-FFF2-40B4-BE49-F238E27FC236}">
                    <a16:creationId xmlns:a16="http://schemas.microsoft.com/office/drawing/2014/main" id="{20DCFC1E-61FF-D74E-83EB-BB6797906075}"/>
                  </a:ext>
                </a:extLst>
              </p:cNvPr>
              <p:cNvGrpSpPr/>
              <p:nvPr/>
            </p:nvGrpSpPr>
            <p:grpSpPr>
              <a:xfrm rot="16200000">
                <a:off x="7012868" y="1662801"/>
                <a:ext cx="216024" cy="288032"/>
                <a:chOff x="4096544" y="1776264"/>
                <a:chExt cx="576064" cy="504056"/>
              </a:xfrm>
            </p:grpSpPr>
            <p:sp>
              <p:nvSpPr>
                <p:cNvPr id="121" name="三角形 182">
                  <a:extLst>
                    <a:ext uri="{FF2B5EF4-FFF2-40B4-BE49-F238E27FC236}">
                      <a16:creationId xmlns:a16="http://schemas.microsoft.com/office/drawing/2014/main" id="{946C4A81-94EE-6540-9AD0-EF45E72023DD}"/>
                    </a:ext>
                  </a:extLst>
                </p:cNvPr>
                <p:cNvSpPr/>
                <p:nvPr/>
              </p:nvSpPr>
              <p:spPr>
                <a:xfrm>
                  <a:off x="4096544" y="1776264"/>
                  <a:ext cx="576064" cy="360040"/>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122" name="円/楕円 121">
                  <a:extLst>
                    <a:ext uri="{FF2B5EF4-FFF2-40B4-BE49-F238E27FC236}">
                      <a16:creationId xmlns:a16="http://schemas.microsoft.com/office/drawing/2014/main" id="{73BAEF03-2873-1C4B-98E4-B980529A1602}"/>
                    </a:ext>
                  </a:extLst>
                </p:cNvPr>
                <p:cNvSpPr/>
                <p:nvPr/>
              </p:nvSpPr>
              <p:spPr>
                <a:xfrm>
                  <a:off x="4096544" y="2064296"/>
                  <a:ext cx="57606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grpSp>
          <p:grpSp>
            <p:nvGrpSpPr>
              <p:cNvPr id="113" name="グループ化 112">
                <a:extLst>
                  <a:ext uri="{FF2B5EF4-FFF2-40B4-BE49-F238E27FC236}">
                    <a16:creationId xmlns:a16="http://schemas.microsoft.com/office/drawing/2014/main" id="{851B0D7E-B334-2941-9FF7-48C3C7871653}"/>
                  </a:ext>
                </a:extLst>
              </p:cNvPr>
              <p:cNvGrpSpPr/>
              <p:nvPr/>
            </p:nvGrpSpPr>
            <p:grpSpPr>
              <a:xfrm rot="16200000">
                <a:off x="6518102" y="1446777"/>
                <a:ext cx="864096" cy="720080"/>
                <a:chOff x="6184776" y="4080520"/>
                <a:chExt cx="864096" cy="720080"/>
              </a:xfrm>
            </p:grpSpPr>
            <p:sp>
              <p:nvSpPr>
                <p:cNvPr id="114" name="正方形/長方形 113">
                  <a:extLst>
                    <a:ext uri="{FF2B5EF4-FFF2-40B4-BE49-F238E27FC236}">
                      <a16:creationId xmlns:a16="http://schemas.microsoft.com/office/drawing/2014/main" id="{E47E368E-0F56-BB45-A3E7-D42714811F86}"/>
                    </a:ext>
                  </a:extLst>
                </p:cNvPr>
                <p:cNvSpPr/>
                <p:nvPr/>
              </p:nvSpPr>
              <p:spPr>
                <a:xfrm rot="10800000">
                  <a:off x="6337166" y="4224536"/>
                  <a:ext cx="559317"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grpSp>
              <p:nvGrpSpPr>
                <p:cNvPr id="115" name="グループ化 114">
                  <a:extLst>
                    <a:ext uri="{FF2B5EF4-FFF2-40B4-BE49-F238E27FC236}">
                      <a16:creationId xmlns:a16="http://schemas.microsoft.com/office/drawing/2014/main" id="{2578007E-0A52-2749-91E8-9F00AB2B4426}"/>
                    </a:ext>
                  </a:extLst>
                </p:cNvPr>
                <p:cNvGrpSpPr/>
                <p:nvPr/>
              </p:nvGrpSpPr>
              <p:grpSpPr>
                <a:xfrm>
                  <a:off x="6184776" y="4080520"/>
                  <a:ext cx="864096" cy="720080"/>
                  <a:chOff x="6184776" y="4080520"/>
                  <a:chExt cx="864096" cy="720080"/>
                </a:xfrm>
              </p:grpSpPr>
              <p:sp>
                <p:nvSpPr>
                  <p:cNvPr id="119" name="角丸四角形 118">
                    <a:extLst>
                      <a:ext uri="{FF2B5EF4-FFF2-40B4-BE49-F238E27FC236}">
                        <a16:creationId xmlns:a16="http://schemas.microsoft.com/office/drawing/2014/main" id="{104FD65E-481A-8D45-8435-1F779E8C166F}"/>
                      </a:ext>
                    </a:extLst>
                  </p:cNvPr>
                  <p:cNvSpPr/>
                  <p:nvPr/>
                </p:nvSpPr>
                <p:spPr>
                  <a:xfrm>
                    <a:off x="6184776" y="4080520"/>
                    <a:ext cx="72008" cy="720080"/>
                  </a:xfrm>
                  <a:prstGeom prst="roundRect">
                    <a:avLst>
                      <a:gd name="adj" fmla="val 50000"/>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120" name="角丸四角形 119">
                    <a:extLst>
                      <a:ext uri="{FF2B5EF4-FFF2-40B4-BE49-F238E27FC236}">
                        <a16:creationId xmlns:a16="http://schemas.microsoft.com/office/drawing/2014/main" id="{98F1D99F-220C-9341-842F-AD8C8CE2D2C8}"/>
                      </a:ext>
                    </a:extLst>
                  </p:cNvPr>
                  <p:cNvSpPr/>
                  <p:nvPr/>
                </p:nvSpPr>
                <p:spPr>
                  <a:xfrm>
                    <a:off x="6976864" y="4080520"/>
                    <a:ext cx="72008" cy="720080"/>
                  </a:xfrm>
                  <a:prstGeom prst="roundRect">
                    <a:avLst>
                      <a:gd name="adj" fmla="val 50000"/>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grpSp>
            <p:grpSp>
              <p:nvGrpSpPr>
                <p:cNvPr id="116" name="グループ化 115">
                  <a:extLst>
                    <a:ext uri="{FF2B5EF4-FFF2-40B4-BE49-F238E27FC236}">
                      <a16:creationId xmlns:a16="http://schemas.microsoft.com/office/drawing/2014/main" id="{6CF0FDD1-ABF9-3A4D-876D-85A6B7CFF246}"/>
                    </a:ext>
                  </a:extLst>
                </p:cNvPr>
                <p:cNvGrpSpPr/>
                <p:nvPr/>
              </p:nvGrpSpPr>
              <p:grpSpPr>
                <a:xfrm>
                  <a:off x="6425710" y="4396183"/>
                  <a:ext cx="382228" cy="188393"/>
                  <a:chOff x="6112768" y="3360440"/>
                  <a:chExt cx="382228" cy="188393"/>
                </a:xfrm>
              </p:grpSpPr>
              <p:sp>
                <p:nvSpPr>
                  <p:cNvPr id="117" name="片側の 2 つの角を切り取った四角形 116">
                    <a:extLst>
                      <a:ext uri="{FF2B5EF4-FFF2-40B4-BE49-F238E27FC236}">
                        <a16:creationId xmlns:a16="http://schemas.microsoft.com/office/drawing/2014/main" id="{3BFAACB9-1584-6043-8727-7FF54D01ACF7}"/>
                      </a:ext>
                    </a:extLst>
                  </p:cNvPr>
                  <p:cNvSpPr/>
                  <p:nvPr/>
                </p:nvSpPr>
                <p:spPr>
                  <a:xfrm flipV="1">
                    <a:off x="6112768" y="3360440"/>
                    <a:ext cx="188393" cy="188393"/>
                  </a:xfrm>
                  <a:prstGeom prst="snip2Same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118" name="片側の 2 つの角を切り取った四角形 117">
                    <a:extLst>
                      <a:ext uri="{FF2B5EF4-FFF2-40B4-BE49-F238E27FC236}">
                        <a16:creationId xmlns:a16="http://schemas.microsoft.com/office/drawing/2014/main" id="{D9DF9168-EED8-E64F-B6AB-0C77C1403618}"/>
                      </a:ext>
                    </a:extLst>
                  </p:cNvPr>
                  <p:cNvSpPr/>
                  <p:nvPr/>
                </p:nvSpPr>
                <p:spPr>
                  <a:xfrm flipV="1">
                    <a:off x="6306603" y="3360440"/>
                    <a:ext cx="188393" cy="188393"/>
                  </a:xfrm>
                  <a:prstGeom prst="snip2Same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grpSp>
          </p:grpSp>
        </p:grpSp>
        <p:grpSp>
          <p:nvGrpSpPr>
            <p:cNvPr id="23" name="グループ化 22">
              <a:extLst>
                <a:ext uri="{FF2B5EF4-FFF2-40B4-BE49-F238E27FC236}">
                  <a16:creationId xmlns:a16="http://schemas.microsoft.com/office/drawing/2014/main" id="{60228A3B-3290-FB45-97ED-102B8C7082DF}"/>
                </a:ext>
              </a:extLst>
            </p:cNvPr>
            <p:cNvGrpSpPr/>
            <p:nvPr/>
          </p:nvGrpSpPr>
          <p:grpSpPr>
            <a:xfrm rot="2140732">
              <a:off x="8746621" y="1459107"/>
              <a:ext cx="483837" cy="580604"/>
              <a:chOff x="6590110" y="1374769"/>
              <a:chExt cx="720080" cy="864096"/>
            </a:xfrm>
          </p:grpSpPr>
          <p:grpSp>
            <p:nvGrpSpPr>
              <p:cNvPr id="101" name="グループ化 100">
                <a:extLst>
                  <a:ext uri="{FF2B5EF4-FFF2-40B4-BE49-F238E27FC236}">
                    <a16:creationId xmlns:a16="http://schemas.microsoft.com/office/drawing/2014/main" id="{0D3CBD34-8EF6-CA49-8C07-CD7E544AAAA6}"/>
                  </a:ext>
                </a:extLst>
              </p:cNvPr>
              <p:cNvGrpSpPr/>
              <p:nvPr/>
            </p:nvGrpSpPr>
            <p:grpSpPr>
              <a:xfrm rot="16200000">
                <a:off x="7012868" y="1662801"/>
                <a:ext cx="216024" cy="288032"/>
                <a:chOff x="4096544" y="1776264"/>
                <a:chExt cx="576064" cy="504056"/>
              </a:xfrm>
            </p:grpSpPr>
            <p:sp>
              <p:nvSpPr>
                <p:cNvPr id="110" name="三角形 182">
                  <a:extLst>
                    <a:ext uri="{FF2B5EF4-FFF2-40B4-BE49-F238E27FC236}">
                      <a16:creationId xmlns:a16="http://schemas.microsoft.com/office/drawing/2014/main" id="{F5216532-4B36-0049-AF6D-D8E2D84E15B6}"/>
                    </a:ext>
                  </a:extLst>
                </p:cNvPr>
                <p:cNvSpPr/>
                <p:nvPr/>
              </p:nvSpPr>
              <p:spPr>
                <a:xfrm>
                  <a:off x="4096544" y="1776264"/>
                  <a:ext cx="576064" cy="360040"/>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111" name="円/楕円 110">
                  <a:extLst>
                    <a:ext uri="{FF2B5EF4-FFF2-40B4-BE49-F238E27FC236}">
                      <a16:creationId xmlns:a16="http://schemas.microsoft.com/office/drawing/2014/main" id="{F99C5409-B796-3144-8D5D-3199B7628DA9}"/>
                    </a:ext>
                  </a:extLst>
                </p:cNvPr>
                <p:cNvSpPr/>
                <p:nvPr/>
              </p:nvSpPr>
              <p:spPr>
                <a:xfrm>
                  <a:off x="4096544" y="2064296"/>
                  <a:ext cx="57606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grpSp>
          <p:grpSp>
            <p:nvGrpSpPr>
              <p:cNvPr id="102" name="グループ化 101">
                <a:extLst>
                  <a:ext uri="{FF2B5EF4-FFF2-40B4-BE49-F238E27FC236}">
                    <a16:creationId xmlns:a16="http://schemas.microsoft.com/office/drawing/2014/main" id="{7167AFB5-6017-CC4D-8D71-75067AD66831}"/>
                  </a:ext>
                </a:extLst>
              </p:cNvPr>
              <p:cNvGrpSpPr/>
              <p:nvPr/>
            </p:nvGrpSpPr>
            <p:grpSpPr>
              <a:xfrm rot="16200000">
                <a:off x="6518102" y="1446777"/>
                <a:ext cx="864096" cy="720080"/>
                <a:chOff x="6184776" y="4080520"/>
                <a:chExt cx="864096" cy="720080"/>
              </a:xfrm>
            </p:grpSpPr>
            <p:sp>
              <p:nvSpPr>
                <p:cNvPr id="103" name="正方形/長方形 102">
                  <a:extLst>
                    <a:ext uri="{FF2B5EF4-FFF2-40B4-BE49-F238E27FC236}">
                      <a16:creationId xmlns:a16="http://schemas.microsoft.com/office/drawing/2014/main" id="{8A093523-F979-D140-9185-B065CEBBCBA8}"/>
                    </a:ext>
                  </a:extLst>
                </p:cNvPr>
                <p:cNvSpPr/>
                <p:nvPr/>
              </p:nvSpPr>
              <p:spPr>
                <a:xfrm rot="10800000">
                  <a:off x="6337166" y="4224536"/>
                  <a:ext cx="559317"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grpSp>
              <p:nvGrpSpPr>
                <p:cNvPr id="104" name="グループ化 103">
                  <a:extLst>
                    <a:ext uri="{FF2B5EF4-FFF2-40B4-BE49-F238E27FC236}">
                      <a16:creationId xmlns:a16="http://schemas.microsoft.com/office/drawing/2014/main" id="{CDF93947-BF3D-4346-A418-4879775839A4}"/>
                    </a:ext>
                  </a:extLst>
                </p:cNvPr>
                <p:cNvGrpSpPr/>
                <p:nvPr/>
              </p:nvGrpSpPr>
              <p:grpSpPr>
                <a:xfrm>
                  <a:off x="6184776" y="4080520"/>
                  <a:ext cx="864096" cy="720080"/>
                  <a:chOff x="6184776" y="4080520"/>
                  <a:chExt cx="864096" cy="720080"/>
                </a:xfrm>
              </p:grpSpPr>
              <p:sp>
                <p:nvSpPr>
                  <p:cNvPr id="108" name="角丸四角形 107">
                    <a:extLst>
                      <a:ext uri="{FF2B5EF4-FFF2-40B4-BE49-F238E27FC236}">
                        <a16:creationId xmlns:a16="http://schemas.microsoft.com/office/drawing/2014/main" id="{5C96E2A0-AE0E-1248-B3DC-3F30E1BD3F7D}"/>
                      </a:ext>
                    </a:extLst>
                  </p:cNvPr>
                  <p:cNvSpPr/>
                  <p:nvPr/>
                </p:nvSpPr>
                <p:spPr>
                  <a:xfrm>
                    <a:off x="6184776" y="4080520"/>
                    <a:ext cx="72008" cy="720080"/>
                  </a:xfrm>
                  <a:prstGeom prst="roundRect">
                    <a:avLst>
                      <a:gd name="adj" fmla="val 50000"/>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109" name="角丸四角形 108">
                    <a:extLst>
                      <a:ext uri="{FF2B5EF4-FFF2-40B4-BE49-F238E27FC236}">
                        <a16:creationId xmlns:a16="http://schemas.microsoft.com/office/drawing/2014/main" id="{AD537E42-0996-BF46-9788-B054A257DFD3}"/>
                      </a:ext>
                    </a:extLst>
                  </p:cNvPr>
                  <p:cNvSpPr/>
                  <p:nvPr/>
                </p:nvSpPr>
                <p:spPr>
                  <a:xfrm>
                    <a:off x="6976864" y="4080520"/>
                    <a:ext cx="72008" cy="720080"/>
                  </a:xfrm>
                  <a:prstGeom prst="roundRect">
                    <a:avLst>
                      <a:gd name="adj" fmla="val 50000"/>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grpSp>
            <p:grpSp>
              <p:nvGrpSpPr>
                <p:cNvPr id="105" name="グループ化 104">
                  <a:extLst>
                    <a:ext uri="{FF2B5EF4-FFF2-40B4-BE49-F238E27FC236}">
                      <a16:creationId xmlns:a16="http://schemas.microsoft.com/office/drawing/2014/main" id="{D1FEA9DC-7FE2-ED46-B483-3E5CFE46CFF3}"/>
                    </a:ext>
                  </a:extLst>
                </p:cNvPr>
                <p:cNvGrpSpPr/>
                <p:nvPr/>
              </p:nvGrpSpPr>
              <p:grpSpPr>
                <a:xfrm>
                  <a:off x="6425710" y="4396183"/>
                  <a:ext cx="382228" cy="188393"/>
                  <a:chOff x="6112768" y="3360440"/>
                  <a:chExt cx="382228" cy="188393"/>
                </a:xfrm>
              </p:grpSpPr>
              <p:sp>
                <p:nvSpPr>
                  <p:cNvPr id="106" name="片側の 2 つの角を切り取った四角形 105">
                    <a:extLst>
                      <a:ext uri="{FF2B5EF4-FFF2-40B4-BE49-F238E27FC236}">
                        <a16:creationId xmlns:a16="http://schemas.microsoft.com/office/drawing/2014/main" id="{66E3CEF2-468F-7E41-9BBE-B81F02A37345}"/>
                      </a:ext>
                    </a:extLst>
                  </p:cNvPr>
                  <p:cNvSpPr/>
                  <p:nvPr/>
                </p:nvSpPr>
                <p:spPr>
                  <a:xfrm flipV="1">
                    <a:off x="6112768" y="3360440"/>
                    <a:ext cx="188393" cy="188393"/>
                  </a:xfrm>
                  <a:prstGeom prst="snip2Same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107" name="片側の 2 つの角を切り取った四角形 106">
                    <a:extLst>
                      <a:ext uri="{FF2B5EF4-FFF2-40B4-BE49-F238E27FC236}">
                        <a16:creationId xmlns:a16="http://schemas.microsoft.com/office/drawing/2014/main" id="{5C9182BA-A200-7846-AADC-D680B480474D}"/>
                      </a:ext>
                    </a:extLst>
                  </p:cNvPr>
                  <p:cNvSpPr/>
                  <p:nvPr/>
                </p:nvSpPr>
                <p:spPr>
                  <a:xfrm flipV="1">
                    <a:off x="6306603" y="3360440"/>
                    <a:ext cx="188393" cy="188393"/>
                  </a:xfrm>
                  <a:prstGeom prst="snip2Same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grpSp>
          </p:grpSp>
        </p:grpSp>
        <p:sp>
          <p:nvSpPr>
            <p:cNvPr id="24" name="爆発 1 23">
              <a:extLst>
                <a:ext uri="{FF2B5EF4-FFF2-40B4-BE49-F238E27FC236}">
                  <a16:creationId xmlns:a16="http://schemas.microsoft.com/office/drawing/2014/main" id="{C5F9037B-BAA3-F147-A4E3-AAC5703E2A80}"/>
                </a:ext>
              </a:extLst>
            </p:cNvPr>
            <p:cNvSpPr/>
            <p:nvPr/>
          </p:nvSpPr>
          <p:spPr>
            <a:xfrm>
              <a:off x="9157741" y="1321699"/>
              <a:ext cx="177626" cy="177626"/>
            </a:xfrm>
            <a:prstGeom prst="irregularSeal1">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grpSp>
          <p:nvGrpSpPr>
            <p:cNvPr id="25" name="グループ化 24">
              <a:extLst>
                <a:ext uri="{FF2B5EF4-FFF2-40B4-BE49-F238E27FC236}">
                  <a16:creationId xmlns:a16="http://schemas.microsoft.com/office/drawing/2014/main" id="{9ABDFBFD-9123-A84D-9B28-0CFA5E815EEA}"/>
                </a:ext>
              </a:extLst>
            </p:cNvPr>
            <p:cNvGrpSpPr/>
            <p:nvPr/>
          </p:nvGrpSpPr>
          <p:grpSpPr>
            <a:xfrm>
              <a:off x="9387769" y="1627708"/>
              <a:ext cx="483837" cy="580604"/>
              <a:chOff x="6590110" y="1374769"/>
              <a:chExt cx="720080" cy="864096"/>
            </a:xfrm>
          </p:grpSpPr>
          <p:grpSp>
            <p:nvGrpSpPr>
              <p:cNvPr id="90" name="グループ化 89">
                <a:extLst>
                  <a:ext uri="{FF2B5EF4-FFF2-40B4-BE49-F238E27FC236}">
                    <a16:creationId xmlns:a16="http://schemas.microsoft.com/office/drawing/2014/main" id="{8F1F2535-C0B3-B74E-AD5C-716ABB028151}"/>
                  </a:ext>
                </a:extLst>
              </p:cNvPr>
              <p:cNvGrpSpPr/>
              <p:nvPr/>
            </p:nvGrpSpPr>
            <p:grpSpPr>
              <a:xfrm rot="16200000">
                <a:off x="7012868" y="1662801"/>
                <a:ext cx="216024" cy="288032"/>
                <a:chOff x="4096544" y="1776264"/>
                <a:chExt cx="576064" cy="504056"/>
              </a:xfrm>
            </p:grpSpPr>
            <p:sp>
              <p:nvSpPr>
                <p:cNvPr id="99" name="三角形 182">
                  <a:extLst>
                    <a:ext uri="{FF2B5EF4-FFF2-40B4-BE49-F238E27FC236}">
                      <a16:creationId xmlns:a16="http://schemas.microsoft.com/office/drawing/2014/main" id="{027D0A9D-AA7E-2B40-946B-17DB64CC6196}"/>
                    </a:ext>
                  </a:extLst>
                </p:cNvPr>
                <p:cNvSpPr/>
                <p:nvPr/>
              </p:nvSpPr>
              <p:spPr>
                <a:xfrm>
                  <a:off x="4096544" y="1776264"/>
                  <a:ext cx="576064" cy="360040"/>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100" name="円/楕円 99">
                  <a:extLst>
                    <a:ext uri="{FF2B5EF4-FFF2-40B4-BE49-F238E27FC236}">
                      <a16:creationId xmlns:a16="http://schemas.microsoft.com/office/drawing/2014/main" id="{018D05F1-71B3-8B42-8E12-40E505AE2BC5}"/>
                    </a:ext>
                  </a:extLst>
                </p:cNvPr>
                <p:cNvSpPr/>
                <p:nvPr/>
              </p:nvSpPr>
              <p:spPr>
                <a:xfrm>
                  <a:off x="4096544" y="2064296"/>
                  <a:ext cx="57606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grpSp>
          <p:grpSp>
            <p:nvGrpSpPr>
              <p:cNvPr id="91" name="グループ化 90">
                <a:extLst>
                  <a:ext uri="{FF2B5EF4-FFF2-40B4-BE49-F238E27FC236}">
                    <a16:creationId xmlns:a16="http://schemas.microsoft.com/office/drawing/2014/main" id="{CD98FA34-A699-E640-975B-7700B592A5D7}"/>
                  </a:ext>
                </a:extLst>
              </p:cNvPr>
              <p:cNvGrpSpPr/>
              <p:nvPr/>
            </p:nvGrpSpPr>
            <p:grpSpPr>
              <a:xfrm rot="16200000">
                <a:off x="6518102" y="1446777"/>
                <a:ext cx="864096" cy="720080"/>
                <a:chOff x="6184776" y="4080520"/>
                <a:chExt cx="864096" cy="720080"/>
              </a:xfrm>
            </p:grpSpPr>
            <p:sp>
              <p:nvSpPr>
                <p:cNvPr id="92" name="正方形/長方形 91">
                  <a:extLst>
                    <a:ext uri="{FF2B5EF4-FFF2-40B4-BE49-F238E27FC236}">
                      <a16:creationId xmlns:a16="http://schemas.microsoft.com/office/drawing/2014/main" id="{67B6FFF6-B2C6-7648-8FE2-045494176F12}"/>
                    </a:ext>
                  </a:extLst>
                </p:cNvPr>
                <p:cNvSpPr/>
                <p:nvPr/>
              </p:nvSpPr>
              <p:spPr>
                <a:xfrm rot="10800000">
                  <a:off x="6337166" y="4224536"/>
                  <a:ext cx="559317"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grpSp>
              <p:nvGrpSpPr>
                <p:cNvPr id="93" name="グループ化 92">
                  <a:extLst>
                    <a:ext uri="{FF2B5EF4-FFF2-40B4-BE49-F238E27FC236}">
                      <a16:creationId xmlns:a16="http://schemas.microsoft.com/office/drawing/2014/main" id="{2ECB39ED-0FD0-6A4C-B66C-749BD9CF3A37}"/>
                    </a:ext>
                  </a:extLst>
                </p:cNvPr>
                <p:cNvGrpSpPr/>
                <p:nvPr/>
              </p:nvGrpSpPr>
              <p:grpSpPr>
                <a:xfrm>
                  <a:off x="6184776" y="4080520"/>
                  <a:ext cx="864096" cy="720080"/>
                  <a:chOff x="6184776" y="4080520"/>
                  <a:chExt cx="864096" cy="720080"/>
                </a:xfrm>
              </p:grpSpPr>
              <p:sp>
                <p:nvSpPr>
                  <p:cNvPr id="97" name="角丸四角形 96">
                    <a:extLst>
                      <a:ext uri="{FF2B5EF4-FFF2-40B4-BE49-F238E27FC236}">
                        <a16:creationId xmlns:a16="http://schemas.microsoft.com/office/drawing/2014/main" id="{5EB911AF-E13E-2847-B911-70EF1AD8BD79}"/>
                      </a:ext>
                    </a:extLst>
                  </p:cNvPr>
                  <p:cNvSpPr/>
                  <p:nvPr/>
                </p:nvSpPr>
                <p:spPr>
                  <a:xfrm>
                    <a:off x="6184776" y="4080520"/>
                    <a:ext cx="72008" cy="720080"/>
                  </a:xfrm>
                  <a:prstGeom prst="roundRect">
                    <a:avLst>
                      <a:gd name="adj" fmla="val 50000"/>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98" name="角丸四角形 97">
                    <a:extLst>
                      <a:ext uri="{FF2B5EF4-FFF2-40B4-BE49-F238E27FC236}">
                        <a16:creationId xmlns:a16="http://schemas.microsoft.com/office/drawing/2014/main" id="{D640CC55-9F1F-3B46-B860-1FE6324DAA05}"/>
                      </a:ext>
                    </a:extLst>
                  </p:cNvPr>
                  <p:cNvSpPr/>
                  <p:nvPr/>
                </p:nvSpPr>
                <p:spPr>
                  <a:xfrm>
                    <a:off x="6976864" y="4080520"/>
                    <a:ext cx="72008" cy="720080"/>
                  </a:xfrm>
                  <a:prstGeom prst="roundRect">
                    <a:avLst>
                      <a:gd name="adj" fmla="val 50000"/>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grpSp>
            <p:grpSp>
              <p:nvGrpSpPr>
                <p:cNvPr id="94" name="グループ化 93">
                  <a:extLst>
                    <a:ext uri="{FF2B5EF4-FFF2-40B4-BE49-F238E27FC236}">
                      <a16:creationId xmlns:a16="http://schemas.microsoft.com/office/drawing/2014/main" id="{2756499C-C8CE-7D4E-B3A3-A34546232FE6}"/>
                    </a:ext>
                  </a:extLst>
                </p:cNvPr>
                <p:cNvGrpSpPr/>
                <p:nvPr/>
              </p:nvGrpSpPr>
              <p:grpSpPr>
                <a:xfrm>
                  <a:off x="6425710" y="4396183"/>
                  <a:ext cx="382228" cy="188393"/>
                  <a:chOff x="6112768" y="3360440"/>
                  <a:chExt cx="382228" cy="188393"/>
                </a:xfrm>
              </p:grpSpPr>
              <p:sp>
                <p:nvSpPr>
                  <p:cNvPr id="95" name="片側の 2 つの角を切り取った四角形 94">
                    <a:extLst>
                      <a:ext uri="{FF2B5EF4-FFF2-40B4-BE49-F238E27FC236}">
                        <a16:creationId xmlns:a16="http://schemas.microsoft.com/office/drawing/2014/main" id="{70A925D4-2253-B447-9976-AE4B014A1C59}"/>
                      </a:ext>
                    </a:extLst>
                  </p:cNvPr>
                  <p:cNvSpPr/>
                  <p:nvPr/>
                </p:nvSpPr>
                <p:spPr>
                  <a:xfrm flipV="1">
                    <a:off x="6112768" y="3360440"/>
                    <a:ext cx="188393" cy="188393"/>
                  </a:xfrm>
                  <a:prstGeom prst="snip2Same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96" name="片側の 2 つの角を切り取った四角形 95">
                    <a:extLst>
                      <a:ext uri="{FF2B5EF4-FFF2-40B4-BE49-F238E27FC236}">
                        <a16:creationId xmlns:a16="http://schemas.microsoft.com/office/drawing/2014/main" id="{4C70A43E-DF94-904B-9DA1-0DFC952F5D66}"/>
                      </a:ext>
                    </a:extLst>
                  </p:cNvPr>
                  <p:cNvSpPr/>
                  <p:nvPr/>
                </p:nvSpPr>
                <p:spPr>
                  <a:xfrm flipV="1">
                    <a:off x="6306603" y="3360440"/>
                    <a:ext cx="188393" cy="188393"/>
                  </a:xfrm>
                  <a:prstGeom prst="snip2Same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grpSp>
          </p:grpSp>
        </p:grpSp>
        <p:grpSp>
          <p:nvGrpSpPr>
            <p:cNvPr id="26" name="グループ化 25">
              <a:extLst>
                <a:ext uri="{FF2B5EF4-FFF2-40B4-BE49-F238E27FC236}">
                  <a16:creationId xmlns:a16="http://schemas.microsoft.com/office/drawing/2014/main" id="{46ED0415-2957-0749-8BF6-99D88DFABB16}"/>
                </a:ext>
              </a:extLst>
            </p:cNvPr>
            <p:cNvGrpSpPr/>
            <p:nvPr/>
          </p:nvGrpSpPr>
          <p:grpSpPr>
            <a:xfrm rot="20559237">
              <a:off x="9984180" y="1519711"/>
              <a:ext cx="483837" cy="580604"/>
              <a:chOff x="6590110" y="1374769"/>
              <a:chExt cx="720080" cy="864096"/>
            </a:xfrm>
          </p:grpSpPr>
          <p:grpSp>
            <p:nvGrpSpPr>
              <p:cNvPr id="79" name="グループ化 78">
                <a:extLst>
                  <a:ext uri="{FF2B5EF4-FFF2-40B4-BE49-F238E27FC236}">
                    <a16:creationId xmlns:a16="http://schemas.microsoft.com/office/drawing/2014/main" id="{7F9451F1-5B58-0E46-944A-327DD4446508}"/>
                  </a:ext>
                </a:extLst>
              </p:cNvPr>
              <p:cNvGrpSpPr/>
              <p:nvPr/>
            </p:nvGrpSpPr>
            <p:grpSpPr>
              <a:xfrm rot="16200000">
                <a:off x="7012868" y="1662801"/>
                <a:ext cx="216024" cy="288032"/>
                <a:chOff x="4096544" y="1776264"/>
                <a:chExt cx="576064" cy="504056"/>
              </a:xfrm>
            </p:grpSpPr>
            <p:sp>
              <p:nvSpPr>
                <p:cNvPr id="88" name="三角形 182">
                  <a:extLst>
                    <a:ext uri="{FF2B5EF4-FFF2-40B4-BE49-F238E27FC236}">
                      <a16:creationId xmlns:a16="http://schemas.microsoft.com/office/drawing/2014/main" id="{C453828C-6128-934A-A520-73AA1EB8B05A}"/>
                    </a:ext>
                  </a:extLst>
                </p:cNvPr>
                <p:cNvSpPr/>
                <p:nvPr/>
              </p:nvSpPr>
              <p:spPr>
                <a:xfrm>
                  <a:off x="4096544" y="1776264"/>
                  <a:ext cx="576064" cy="360040"/>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89" name="円/楕円 88">
                  <a:extLst>
                    <a:ext uri="{FF2B5EF4-FFF2-40B4-BE49-F238E27FC236}">
                      <a16:creationId xmlns:a16="http://schemas.microsoft.com/office/drawing/2014/main" id="{24E61A73-7767-1046-8668-933CBD773950}"/>
                    </a:ext>
                  </a:extLst>
                </p:cNvPr>
                <p:cNvSpPr/>
                <p:nvPr/>
              </p:nvSpPr>
              <p:spPr>
                <a:xfrm>
                  <a:off x="4096544" y="2064296"/>
                  <a:ext cx="57606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grpSp>
          <p:grpSp>
            <p:nvGrpSpPr>
              <p:cNvPr id="80" name="グループ化 79">
                <a:extLst>
                  <a:ext uri="{FF2B5EF4-FFF2-40B4-BE49-F238E27FC236}">
                    <a16:creationId xmlns:a16="http://schemas.microsoft.com/office/drawing/2014/main" id="{3E82F82B-F22E-E04F-83C1-351AE609A73A}"/>
                  </a:ext>
                </a:extLst>
              </p:cNvPr>
              <p:cNvGrpSpPr/>
              <p:nvPr/>
            </p:nvGrpSpPr>
            <p:grpSpPr>
              <a:xfrm rot="16200000">
                <a:off x="6518102" y="1446777"/>
                <a:ext cx="864096" cy="720080"/>
                <a:chOff x="6184776" y="4080520"/>
                <a:chExt cx="864096" cy="720080"/>
              </a:xfrm>
            </p:grpSpPr>
            <p:sp>
              <p:nvSpPr>
                <p:cNvPr id="81" name="正方形/長方形 80">
                  <a:extLst>
                    <a:ext uri="{FF2B5EF4-FFF2-40B4-BE49-F238E27FC236}">
                      <a16:creationId xmlns:a16="http://schemas.microsoft.com/office/drawing/2014/main" id="{D772ED19-01C1-6746-B883-B5808ED592C9}"/>
                    </a:ext>
                  </a:extLst>
                </p:cNvPr>
                <p:cNvSpPr/>
                <p:nvPr/>
              </p:nvSpPr>
              <p:spPr>
                <a:xfrm rot="10800000">
                  <a:off x="6337166" y="4224536"/>
                  <a:ext cx="559317"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grpSp>
              <p:nvGrpSpPr>
                <p:cNvPr id="82" name="グループ化 81">
                  <a:extLst>
                    <a:ext uri="{FF2B5EF4-FFF2-40B4-BE49-F238E27FC236}">
                      <a16:creationId xmlns:a16="http://schemas.microsoft.com/office/drawing/2014/main" id="{AAD51EA7-AA3A-E340-9F4E-A5B4088E6C82}"/>
                    </a:ext>
                  </a:extLst>
                </p:cNvPr>
                <p:cNvGrpSpPr/>
                <p:nvPr/>
              </p:nvGrpSpPr>
              <p:grpSpPr>
                <a:xfrm>
                  <a:off x="6184776" y="4080520"/>
                  <a:ext cx="864096" cy="720080"/>
                  <a:chOff x="6184776" y="4080520"/>
                  <a:chExt cx="864096" cy="720080"/>
                </a:xfrm>
              </p:grpSpPr>
              <p:sp>
                <p:nvSpPr>
                  <p:cNvPr id="86" name="角丸四角形 85">
                    <a:extLst>
                      <a:ext uri="{FF2B5EF4-FFF2-40B4-BE49-F238E27FC236}">
                        <a16:creationId xmlns:a16="http://schemas.microsoft.com/office/drawing/2014/main" id="{79F7F96E-C16C-A54C-97AC-00EFA1C3324E}"/>
                      </a:ext>
                    </a:extLst>
                  </p:cNvPr>
                  <p:cNvSpPr/>
                  <p:nvPr/>
                </p:nvSpPr>
                <p:spPr>
                  <a:xfrm>
                    <a:off x="6184776" y="4080520"/>
                    <a:ext cx="72008" cy="720080"/>
                  </a:xfrm>
                  <a:prstGeom prst="roundRect">
                    <a:avLst>
                      <a:gd name="adj" fmla="val 50000"/>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87" name="角丸四角形 86">
                    <a:extLst>
                      <a:ext uri="{FF2B5EF4-FFF2-40B4-BE49-F238E27FC236}">
                        <a16:creationId xmlns:a16="http://schemas.microsoft.com/office/drawing/2014/main" id="{9980868F-A287-1C47-954F-E46C3D8A2E15}"/>
                      </a:ext>
                    </a:extLst>
                  </p:cNvPr>
                  <p:cNvSpPr/>
                  <p:nvPr/>
                </p:nvSpPr>
                <p:spPr>
                  <a:xfrm>
                    <a:off x="6976864" y="4080520"/>
                    <a:ext cx="72008" cy="720080"/>
                  </a:xfrm>
                  <a:prstGeom prst="roundRect">
                    <a:avLst>
                      <a:gd name="adj" fmla="val 50000"/>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grpSp>
            <p:grpSp>
              <p:nvGrpSpPr>
                <p:cNvPr id="83" name="グループ化 82">
                  <a:extLst>
                    <a:ext uri="{FF2B5EF4-FFF2-40B4-BE49-F238E27FC236}">
                      <a16:creationId xmlns:a16="http://schemas.microsoft.com/office/drawing/2014/main" id="{6FBF1436-D267-CE43-9C54-B29EB19AEFE7}"/>
                    </a:ext>
                  </a:extLst>
                </p:cNvPr>
                <p:cNvGrpSpPr/>
                <p:nvPr/>
              </p:nvGrpSpPr>
              <p:grpSpPr>
                <a:xfrm>
                  <a:off x="6425710" y="4396183"/>
                  <a:ext cx="382228" cy="188393"/>
                  <a:chOff x="6112768" y="3360440"/>
                  <a:chExt cx="382228" cy="188393"/>
                </a:xfrm>
              </p:grpSpPr>
              <p:sp>
                <p:nvSpPr>
                  <p:cNvPr id="84" name="片側の 2 つの角を切り取った四角形 83">
                    <a:extLst>
                      <a:ext uri="{FF2B5EF4-FFF2-40B4-BE49-F238E27FC236}">
                        <a16:creationId xmlns:a16="http://schemas.microsoft.com/office/drawing/2014/main" id="{128970B7-BBEF-D441-B896-0568961D2AE3}"/>
                      </a:ext>
                    </a:extLst>
                  </p:cNvPr>
                  <p:cNvSpPr/>
                  <p:nvPr/>
                </p:nvSpPr>
                <p:spPr>
                  <a:xfrm flipV="1">
                    <a:off x="6112768" y="3360440"/>
                    <a:ext cx="188393" cy="188393"/>
                  </a:xfrm>
                  <a:prstGeom prst="snip2Same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85" name="片側の 2 つの角を切り取った四角形 84">
                    <a:extLst>
                      <a:ext uri="{FF2B5EF4-FFF2-40B4-BE49-F238E27FC236}">
                        <a16:creationId xmlns:a16="http://schemas.microsoft.com/office/drawing/2014/main" id="{2FD06A1B-EB22-7B49-8F20-6AEB479547A2}"/>
                      </a:ext>
                    </a:extLst>
                  </p:cNvPr>
                  <p:cNvSpPr/>
                  <p:nvPr/>
                </p:nvSpPr>
                <p:spPr>
                  <a:xfrm flipV="1">
                    <a:off x="6306603" y="3360440"/>
                    <a:ext cx="188393" cy="188393"/>
                  </a:xfrm>
                  <a:prstGeom prst="snip2Same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grpSp>
          </p:grpSp>
        </p:grpSp>
        <p:grpSp>
          <p:nvGrpSpPr>
            <p:cNvPr id="27" name="グループ化 26">
              <a:extLst>
                <a:ext uri="{FF2B5EF4-FFF2-40B4-BE49-F238E27FC236}">
                  <a16:creationId xmlns:a16="http://schemas.microsoft.com/office/drawing/2014/main" id="{1468FC85-ADE0-2B4E-9DFE-34380C349E3A}"/>
                </a:ext>
              </a:extLst>
            </p:cNvPr>
            <p:cNvGrpSpPr/>
            <p:nvPr/>
          </p:nvGrpSpPr>
          <p:grpSpPr>
            <a:xfrm rot="20559237">
              <a:off x="10577187" y="1347257"/>
              <a:ext cx="483837" cy="580604"/>
              <a:chOff x="6590110" y="1374769"/>
              <a:chExt cx="720080" cy="864096"/>
            </a:xfrm>
          </p:grpSpPr>
          <p:grpSp>
            <p:nvGrpSpPr>
              <p:cNvPr id="68" name="グループ化 67">
                <a:extLst>
                  <a:ext uri="{FF2B5EF4-FFF2-40B4-BE49-F238E27FC236}">
                    <a16:creationId xmlns:a16="http://schemas.microsoft.com/office/drawing/2014/main" id="{516700B5-34F3-0449-A438-BE611445B0B0}"/>
                  </a:ext>
                </a:extLst>
              </p:cNvPr>
              <p:cNvGrpSpPr/>
              <p:nvPr/>
            </p:nvGrpSpPr>
            <p:grpSpPr>
              <a:xfrm rot="16200000">
                <a:off x="7012868" y="1662801"/>
                <a:ext cx="216024" cy="288032"/>
                <a:chOff x="4096544" y="1776264"/>
                <a:chExt cx="576064" cy="504056"/>
              </a:xfrm>
            </p:grpSpPr>
            <p:sp>
              <p:nvSpPr>
                <p:cNvPr id="77" name="三角形 182">
                  <a:extLst>
                    <a:ext uri="{FF2B5EF4-FFF2-40B4-BE49-F238E27FC236}">
                      <a16:creationId xmlns:a16="http://schemas.microsoft.com/office/drawing/2014/main" id="{39F4D707-600A-A741-99AD-6C8333452690}"/>
                    </a:ext>
                  </a:extLst>
                </p:cNvPr>
                <p:cNvSpPr/>
                <p:nvPr/>
              </p:nvSpPr>
              <p:spPr>
                <a:xfrm>
                  <a:off x="4096544" y="1776264"/>
                  <a:ext cx="576064" cy="360040"/>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78" name="円/楕円 77">
                  <a:extLst>
                    <a:ext uri="{FF2B5EF4-FFF2-40B4-BE49-F238E27FC236}">
                      <a16:creationId xmlns:a16="http://schemas.microsoft.com/office/drawing/2014/main" id="{39A3E363-D932-304E-A614-D47F6229DDAA}"/>
                    </a:ext>
                  </a:extLst>
                </p:cNvPr>
                <p:cNvSpPr/>
                <p:nvPr/>
              </p:nvSpPr>
              <p:spPr>
                <a:xfrm>
                  <a:off x="4096544" y="2064296"/>
                  <a:ext cx="57606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grpSp>
          <p:grpSp>
            <p:nvGrpSpPr>
              <p:cNvPr id="69" name="グループ化 68">
                <a:extLst>
                  <a:ext uri="{FF2B5EF4-FFF2-40B4-BE49-F238E27FC236}">
                    <a16:creationId xmlns:a16="http://schemas.microsoft.com/office/drawing/2014/main" id="{8E1E3F6A-F53B-654B-95D6-505C497E0A92}"/>
                  </a:ext>
                </a:extLst>
              </p:cNvPr>
              <p:cNvGrpSpPr/>
              <p:nvPr/>
            </p:nvGrpSpPr>
            <p:grpSpPr>
              <a:xfrm rot="16200000">
                <a:off x="6518102" y="1446777"/>
                <a:ext cx="864096" cy="720080"/>
                <a:chOff x="6184776" y="4080520"/>
                <a:chExt cx="864096" cy="720080"/>
              </a:xfrm>
            </p:grpSpPr>
            <p:sp>
              <p:nvSpPr>
                <p:cNvPr id="70" name="正方形/長方形 69">
                  <a:extLst>
                    <a:ext uri="{FF2B5EF4-FFF2-40B4-BE49-F238E27FC236}">
                      <a16:creationId xmlns:a16="http://schemas.microsoft.com/office/drawing/2014/main" id="{1D192590-FA57-7242-9289-415ECED38710}"/>
                    </a:ext>
                  </a:extLst>
                </p:cNvPr>
                <p:cNvSpPr/>
                <p:nvPr/>
              </p:nvSpPr>
              <p:spPr>
                <a:xfrm rot="10800000">
                  <a:off x="6337166" y="4224536"/>
                  <a:ext cx="559317"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grpSp>
              <p:nvGrpSpPr>
                <p:cNvPr id="71" name="グループ化 70">
                  <a:extLst>
                    <a:ext uri="{FF2B5EF4-FFF2-40B4-BE49-F238E27FC236}">
                      <a16:creationId xmlns:a16="http://schemas.microsoft.com/office/drawing/2014/main" id="{5807513F-7DAD-C743-B41F-D7C8130102C9}"/>
                    </a:ext>
                  </a:extLst>
                </p:cNvPr>
                <p:cNvGrpSpPr/>
                <p:nvPr/>
              </p:nvGrpSpPr>
              <p:grpSpPr>
                <a:xfrm>
                  <a:off x="6184776" y="4080520"/>
                  <a:ext cx="864096" cy="720080"/>
                  <a:chOff x="6184776" y="4080520"/>
                  <a:chExt cx="864096" cy="720080"/>
                </a:xfrm>
              </p:grpSpPr>
              <p:sp>
                <p:nvSpPr>
                  <p:cNvPr id="75" name="角丸四角形 74">
                    <a:extLst>
                      <a:ext uri="{FF2B5EF4-FFF2-40B4-BE49-F238E27FC236}">
                        <a16:creationId xmlns:a16="http://schemas.microsoft.com/office/drawing/2014/main" id="{FE436165-A7BA-3C49-A574-CFCE2F159798}"/>
                      </a:ext>
                    </a:extLst>
                  </p:cNvPr>
                  <p:cNvSpPr/>
                  <p:nvPr/>
                </p:nvSpPr>
                <p:spPr>
                  <a:xfrm>
                    <a:off x="6184776" y="4080520"/>
                    <a:ext cx="72008" cy="720080"/>
                  </a:xfrm>
                  <a:prstGeom prst="roundRect">
                    <a:avLst>
                      <a:gd name="adj" fmla="val 50000"/>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76" name="角丸四角形 75">
                    <a:extLst>
                      <a:ext uri="{FF2B5EF4-FFF2-40B4-BE49-F238E27FC236}">
                        <a16:creationId xmlns:a16="http://schemas.microsoft.com/office/drawing/2014/main" id="{D571B75C-0DAD-3043-9CF9-63565D6C0DC1}"/>
                      </a:ext>
                    </a:extLst>
                  </p:cNvPr>
                  <p:cNvSpPr/>
                  <p:nvPr/>
                </p:nvSpPr>
                <p:spPr>
                  <a:xfrm>
                    <a:off x="6976864" y="4080520"/>
                    <a:ext cx="72008" cy="720080"/>
                  </a:xfrm>
                  <a:prstGeom prst="roundRect">
                    <a:avLst>
                      <a:gd name="adj" fmla="val 50000"/>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grpSp>
            <p:grpSp>
              <p:nvGrpSpPr>
                <p:cNvPr id="72" name="グループ化 71">
                  <a:extLst>
                    <a:ext uri="{FF2B5EF4-FFF2-40B4-BE49-F238E27FC236}">
                      <a16:creationId xmlns:a16="http://schemas.microsoft.com/office/drawing/2014/main" id="{65DEE0D2-930A-994F-8972-29B08F45257D}"/>
                    </a:ext>
                  </a:extLst>
                </p:cNvPr>
                <p:cNvGrpSpPr/>
                <p:nvPr/>
              </p:nvGrpSpPr>
              <p:grpSpPr>
                <a:xfrm>
                  <a:off x="6425710" y="4396183"/>
                  <a:ext cx="382228" cy="188393"/>
                  <a:chOff x="6112768" y="3360440"/>
                  <a:chExt cx="382228" cy="188393"/>
                </a:xfrm>
              </p:grpSpPr>
              <p:sp>
                <p:nvSpPr>
                  <p:cNvPr id="73" name="片側の 2 つの角を切り取った四角形 72">
                    <a:extLst>
                      <a:ext uri="{FF2B5EF4-FFF2-40B4-BE49-F238E27FC236}">
                        <a16:creationId xmlns:a16="http://schemas.microsoft.com/office/drawing/2014/main" id="{AB483A4B-D6C5-334B-BA02-9B26CD1A0211}"/>
                      </a:ext>
                    </a:extLst>
                  </p:cNvPr>
                  <p:cNvSpPr/>
                  <p:nvPr/>
                </p:nvSpPr>
                <p:spPr>
                  <a:xfrm flipV="1">
                    <a:off x="6112768" y="3360440"/>
                    <a:ext cx="188393" cy="188393"/>
                  </a:xfrm>
                  <a:prstGeom prst="snip2Same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74" name="片側の 2 つの角を切り取った四角形 73">
                    <a:extLst>
                      <a:ext uri="{FF2B5EF4-FFF2-40B4-BE49-F238E27FC236}">
                        <a16:creationId xmlns:a16="http://schemas.microsoft.com/office/drawing/2014/main" id="{9DC4FD5B-9F7D-A049-B2E8-D5C892C674C3}"/>
                      </a:ext>
                    </a:extLst>
                  </p:cNvPr>
                  <p:cNvSpPr/>
                  <p:nvPr/>
                </p:nvSpPr>
                <p:spPr>
                  <a:xfrm flipV="1">
                    <a:off x="6306603" y="3360440"/>
                    <a:ext cx="188393" cy="188393"/>
                  </a:xfrm>
                  <a:prstGeom prst="snip2Same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grpSp>
          </p:grpSp>
        </p:grpSp>
        <p:grpSp>
          <p:nvGrpSpPr>
            <p:cNvPr id="28" name="グループ化 27">
              <a:extLst>
                <a:ext uri="{FF2B5EF4-FFF2-40B4-BE49-F238E27FC236}">
                  <a16:creationId xmlns:a16="http://schemas.microsoft.com/office/drawing/2014/main" id="{422BFC85-A14D-AA41-A4B8-312B9FED1C58}"/>
                </a:ext>
              </a:extLst>
            </p:cNvPr>
            <p:cNvGrpSpPr/>
            <p:nvPr/>
          </p:nvGrpSpPr>
          <p:grpSpPr>
            <a:xfrm rot="20559237">
              <a:off x="11157792" y="1153722"/>
              <a:ext cx="483837" cy="580604"/>
              <a:chOff x="6590110" y="1374769"/>
              <a:chExt cx="720080" cy="864096"/>
            </a:xfrm>
          </p:grpSpPr>
          <p:grpSp>
            <p:nvGrpSpPr>
              <p:cNvPr id="57" name="グループ化 56">
                <a:extLst>
                  <a:ext uri="{FF2B5EF4-FFF2-40B4-BE49-F238E27FC236}">
                    <a16:creationId xmlns:a16="http://schemas.microsoft.com/office/drawing/2014/main" id="{E7E6511E-ED9B-4848-804D-2CD3AB34C573}"/>
                  </a:ext>
                </a:extLst>
              </p:cNvPr>
              <p:cNvGrpSpPr/>
              <p:nvPr/>
            </p:nvGrpSpPr>
            <p:grpSpPr>
              <a:xfrm rot="16200000">
                <a:off x="7012868" y="1662801"/>
                <a:ext cx="216024" cy="288032"/>
                <a:chOff x="4096544" y="1776264"/>
                <a:chExt cx="576064" cy="504056"/>
              </a:xfrm>
            </p:grpSpPr>
            <p:sp>
              <p:nvSpPr>
                <p:cNvPr id="66" name="三角形 182">
                  <a:extLst>
                    <a:ext uri="{FF2B5EF4-FFF2-40B4-BE49-F238E27FC236}">
                      <a16:creationId xmlns:a16="http://schemas.microsoft.com/office/drawing/2014/main" id="{D2C42AAA-6DEF-AF4A-9AF4-CB13532A9055}"/>
                    </a:ext>
                  </a:extLst>
                </p:cNvPr>
                <p:cNvSpPr/>
                <p:nvPr/>
              </p:nvSpPr>
              <p:spPr>
                <a:xfrm>
                  <a:off x="4096544" y="1776264"/>
                  <a:ext cx="576064" cy="360040"/>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67" name="円/楕円 66">
                  <a:extLst>
                    <a:ext uri="{FF2B5EF4-FFF2-40B4-BE49-F238E27FC236}">
                      <a16:creationId xmlns:a16="http://schemas.microsoft.com/office/drawing/2014/main" id="{3ECC51E3-CDC5-D84B-BEA3-957A38A85C42}"/>
                    </a:ext>
                  </a:extLst>
                </p:cNvPr>
                <p:cNvSpPr/>
                <p:nvPr/>
              </p:nvSpPr>
              <p:spPr>
                <a:xfrm>
                  <a:off x="4096544" y="2064296"/>
                  <a:ext cx="57606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grpSp>
          <p:grpSp>
            <p:nvGrpSpPr>
              <p:cNvPr id="58" name="グループ化 57">
                <a:extLst>
                  <a:ext uri="{FF2B5EF4-FFF2-40B4-BE49-F238E27FC236}">
                    <a16:creationId xmlns:a16="http://schemas.microsoft.com/office/drawing/2014/main" id="{3DED7C5E-8C23-9C4F-9CC3-9B99D84EA548}"/>
                  </a:ext>
                </a:extLst>
              </p:cNvPr>
              <p:cNvGrpSpPr/>
              <p:nvPr/>
            </p:nvGrpSpPr>
            <p:grpSpPr>
              <a:xfrm rot="16200000">
                <a:off x="6518102" y="1446777"/>
                <a:ext cx="864096" cy="720080"/>
                <a:chOff x="6184776" y="4080520"/>
                <a:chExt cx="864096" cy="720080"/>
              </a:xfrm>
            </p:grpSpPr>
            <p:sp>
              <p:nvSpPr>
                <p:cNvPr id="59" name="正方形/長方形 58">
                  <a:extLst>
                    <a:ext uri="{FF2B5EF4-FFF2-40B4-BE49-F238E27FC236}">
                      <a16:creationId xmlns:a16="http://schemas.microsoft.com/office/drawing/2014/main" id="{5615F2A2-4AC6-7441-BA09-4CCEB726029F}"/>
                    </a:ext>
                  </a:extLst>
                </p:cNvPr>
                <p:cNvSpPr/>
                <p:nvPr/>
              </p:nvSpPr>
              <p:spPr>
                <a:xfrm rot="10800000">
                  <a:off x="6337166" y="4224536"/>
                  <a:ext cx="559317"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grpSp>
              <p:nvGrpSpPr>
                <p:cNvPr id="60" name="グループ化 59">
                  <a:extLst>
                    <a:ext uri="{FF2B5EF4-FFF2-40B4-BE49-F238E27FC236}">
                      <a16:creationId xmlns:a16="http://schemas.microsoft.com/office/drawing/2014/main" id="{7EA164F4-6D75-6C4E-8ED6-B8904226B02A}"/>
                    </a:ext>
                  </a:extLst>
                </p:cNvPr>
                <p:cNvGrpSpPr/>
                <p:nvPr/>
              </p:nvGrpSpPr>
              <p:grpSpPr>
                <a:xfrm>
                  <a:off x="6184776" y="4080520"/>
                  <a:ext cx="864096" cy="720080"/>
                  <a:chOff x="6184776" y="4080520"/>
                  <a:chExt cx="864096" cy="720080"/>
                </a:xfrm>
              </p:grpSpPr>
              <p:sp>
                <p:nvSpPr>
                  <p:cNvPr id="64" name="角丸四角形 63">
                    <a:extLst>
                      <a:ext uri="{FF2B5EF4-FFF2-40B4-BE49-F238E27FC236}">
                        <a16:creationId xmlns:a16="http://schemas.microsoft.com/office/drawing/2014/main" id="{69D66A58-3C3B-2749-888F-AAFC52FDF2BE}"/>
                      </a:ext>
                    </a:extLst>
                  </p:cNvPr>
                  <p:cNvSpPr/>
                  <p:nvPr/>
                </p:nvSpPr>
                <p:spPr>
                  <a:xfrm>
                    <a:off x="6184776" y="4080520"/>
                    <a:ext cx="72008" cy="720080"/>
                  </a:xfrm>
                  <a:prstGeom prst="roundRect">
                    <a:avLst>
                      <a:gd name="adj" fmla="val 50000"/>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65" name="角丸四角形 64">
                    <a:extLst>
                      <a:ext uri="{FF2B5EF4-FFF2-40B4-BE49-F238E27FC236}">
                        <a16:creationId xmlns:a16="http://schemas.microsoft.com/office/drawing/2014/main" id="{1768FDA4-6D91-054B-BC37-36FCA28310A1}"/>
                      </a:ext>
                    </a:extLst>
                  </p:cNvPr>
                  <p:cNvSpPr/>
                  <p:nvPr/>
                </p:nvSpPr>
                <p:spPr>
                  <a:xfrm>
                    <a:off x="6976864" y="4080520"/>
                    <a:ext cx="72008" cy="720080"/>
                  </a:xfrm>
                  <a:prstGeom prst="roundRect">
                    <a:avLst>
                      <a:gd name="adj" fmla="val 50000"/>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grpSp>
            <p:grpSp>
              <p:nvGrpSpPr>
                <p:cNvPr id="61" name="グループ化 60">
                  <a:extLst>
                    <a:ext uri="{FF2B5EF4-FFF2-40B4-BE49-F238E27FC236}">
                      <a16:creationId xmlns:a16="http://schemas.microsoft.com/office/drawing/2014/main" id="{86D62789-B513-464C-B4DA-7B57088C6280}"/>
                    </a:ext>
                  </a:extLst>
                </p:cNvPr>
                <p:cNvGrpSpPr/>
                <p:nvPr/>
              </p:nvGrpSpPr>
              <p:grpSpPr>
                <a:xfrm>
                  <a:off x="6425710" y="4396183"/>
                  <a:ext cx="382228" cy="188393"/>
                  <a:chOff x="6112768" y="3360440"/>
                  <a:chExt cx="382228" cy="188393"/>
                </a:xfrm>
              </p:grpSpPr>
              <p:sp>
                <p:nvSpPr>
                  <p:cNvPr id="62" name="片側の 2 つの角を切り取った四角形 61">
                    <a:extLst>
                      <a:ext uri="{FF2B5EF4-FFF2-40B4-BE49-F238E27FC236}">
                        <a16:creationId xmlns:a16="http://schemas.microsoft.com/office/drawing/2014/main" id="{9695F34D-AF0B-8B43-A7CF-FAA26301B117}"/>
                      </a:ext>
                    </a:extLst>
                  </p:cNvPr>
                  <p:cNvSpPr/>
                  <p:nvPr/>
                </p:nvSpPr>
                <p:spPr>
                  <a:xfrm flipV="1">
                    <a:off x="6112768" y="3360440"/>
                    <a:ext cx="188393" cy="188393"/>
                  </a:xfrm>
                  <a:prstGeom prst="snip2Same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63" name="片側の 2 つの角を切り取った四角形 62">
                    <a:extLst>
                      <a:ext uri="{FF2B5EF4-FFF2-40B4-BE49-F238E27FC236}">
                        <a16:creationId xmlns:a16="http://schemas.microsoft.com/office/drawing/2014/main" id="{5FCA214F-D0C8-CD4A-87BF-C1A972383F49}"/>
                      </a:ext>
                    </a:extLst>
                  </p:cNvPr>
                  <p:cNvSpPr/>
                  <p:nvPr/>
                </p:nvSpPr>
                <p:spPr>
                  <a:xfrm flipV="1">
                    <a:off x="6306603" y="3360440"/>
                    <a:ext cx="188393" cy="188393"/>
                  </a:xfrm>
                  <a:prstGeom prst="snip2Same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grpSp>
          </p:grpSp>
        </p:grpSp>
        <p:grpSp>
          <p:nvGrpSpPr>
            <p:cNvPr id="29" name="グループ化 28">
              <a:extLst>
                <a:ext uri="{FF2B5EF4-FFF2-40B4-BE49-F238E27FC236}">
                  <a16:creationId xmlns:a16="http://schemas.microsoft.com/office/drawing/2014/main" id="{9435AF67-4933-0A41-A21C-83441FAAF8FF}"/>
                </a:ext>
              </a:extLst>
            </p:cNvPr>
            <p:cNvGrpSpPr/>
            <p:nvPr/>
          </p:nvGrpSpPr>
          <p:grpSpPr>
            <a:xfrm>
              <a:off x="11953149" y="1107821"/>
              <a:ext cx="483837" cy="580604"/>
              <a:chOff x="6590110" y="1374769"/>
              <a:chExt cx="720080" cy="864096"/>
            </a:xfrm>
          </p:grpSpPr>
          <p:grpSp>
            <p:nvGrpSpPr>
              <p:cNvPr id="46" name="グループ化 45">
                <a:extLst>
                  <a:ext uri="{FF2B5EF4-FFF2-40B4-BE49-F238E27FC236}">
                    <a16:creationId xmlns:a16="http://schemas.microsoft.com/office/drawing/2014/main" id="{AA4DA085-71DF-0548-96B1-4126D48555DB}"/>
                  </a:ext>
                </a:extLst>
              </p:cNvPr>
              <p:cNvGrpSpPr/>
              <p:nvPr/>
            </p:nvGrpSpPr>
            <p:grpSpPr>
              <a:xfrm rot="16200000">
                <a:off x="7012868" y="1662801"/>
                <a:ext cx="216024" cy="288032"/>
                <a:chOff x="4096544" y="1776264"/>
                <a:chExt cx="576064" cy="504056"/>
              </a:xfrm>
            </p:grpSpPr>
            <p:sp>
              <p:nvSpPr>
                <p:cNvPr id="55" name="三角形 182">
                  <a:extLst>
                    <a:ext uri="{FF2B5EF4-FFF2-40B4-BE49-F238E27FC236}">
                      <a16:creationId xmlns:a16="http://schemas.microsoft.com/office/drawing/2014/main" id="{746B0BFD-CBDC-E140-BCEF-3C3712AF255C}"/>
                    </a:ext>
                  </a:extLst>
                </p:cNvPr>
                <p:cNvSpPr/>
                <p:nvPr/>
              </p:nvSpPr>
              <p:spPr>
                <a:xfrm>
                  <a:off x="4096544" y="1776264"/>
                  <a:ext cx="576064" cy="360040"/>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56" name="円/楕円 55">
                  <a:extLst>
                    <a:ext uri="{FF2B5EF4-FFF2-40B4-BE49-F238E27FC236}">
                      <a16:creationId xmlns:a16="http://schemas.microsoft.com/office/drawing/2014/main" id="{3F4E4D18-91A6-F145-9938-A7843DE6F07D}"/>
                    </a:ext>
                  </a:extLst>
                </p:cNvPr>
                <p:cNvSpPr/>
                <p:nvPr/>
              </p:nvSpPr>
              <p:spPr>
                <a:xfrm>
                  <a:off x="4096544" y="2064296"/>
                  <a:ext cx="57606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grpSp>
          <p:grpSp>
            <p:nvGrpSpPr>
              <p:cNvPr id="47" name="グループ化 46">
                <a:extLst>
                  <a:ext uri="{FF2B5EF4-FFF2-40B4-BE49-F238E27FC236}">
                    <a16:creationId xmlns:a16="http://schemas.microsoft.com/office/drawing/2014/main" id="{FED788E1-9C50-384E-A7EB-D103E0AEED51}"/>
                  </a:ext>
                </a:extLst>
              </p:cNvPr>
              <p:cNvGrpSpPr/>
              <p:nvPr/>
            </p:nvGrpSpPr>
            <p:grpSpPr>
              <a:xfrm rot="16200000">
                <a:off x="6518102" y="1446777"/>
                <a:ext cx="864096" cy="720080"/>
                <a:chOff x="6184776" y="4080520"/>
                <a:chExt cx="864096" cy="720080"/>
              </a:xfrm>
            </p:grpSpPr>
            <p:sp>
              <p:nvSpPr>
                <p:cNvPr id="48" name="正方形/長方形 47">
                  <a:extLst>
                    <a:ext uri="{FF2B5EF4-FFF2-40B4-BE49-F238E27FC236}">
                      <a16:creationId xmlns:a16="http://schemas.microsoft.com/office/drawing/2014/main" id="{C13AA2FA-1D5E-4A49-8760-E3C409254CBE}"/>
                    </a:ext>
                  </a:extLst>
                </p:cNvPr>
                <p:cNvSpPr/>
                <p:nvPr/>
              </p:nvSpPr>
              <p:spPr>
                <a:xfrm rot="10800000">
                  <a:off x="6337166" y="4224536"/>
                  <a:ext cx="559317"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grpSp>
              <p:nvGrpSpPr>
                <p:cNvPr id="49" name="グループ化 48">
                  <a:extLst>
                    <a:ext uri="{FF2B5EF4-FFF2-40B4-BE49-F238E27FC236}">
                      <a16:creationId xmlns:a16="http://schemas.microsoft.com/office/drawing/2014/main" id="{52ACEE63-9DFB-FE4E-B087-D4CCA961A441}"/>
                    </a:ext>
                  </a:extLst>
                </p:cNvPr>
                <p:cNvGrpSpPr/>
                <p:nvPr/>
              </p:nvGrpSpPr>
              <p:grpSpPr>
                <a:xfrm>
                  <a:off x="6184776" y="4080520"/>
                  <a:ext cx="864096" cy="720080"/>
                  <a:chOff x="6184776" y="4080520"/>
                  <a:chExt cx="864096" cy="720080"/>
                </a:xfrm>
              </p:grpSpPr>
              <p:sp>
                <p:nvSpPr>
                  <p:cNvPr id="53" name="角丸四角形 52">
                    <a:extLst>
                      <a:ext uri="{FF2B5EF4-FFF2-40B4-BE49-F238E27FC236}">
                        <a16:creationId xmlns:a16="http://schemas.microsoft.com/office/drawing/2014/main" id="{63B3998B-B7CD-B347-886C-D3C6A02B6067}"/>
                      </a:ext>
                    </a:extLst>
                  </p:cNvPr>
                  <p:cNvSpPr/>
                  <p:nvPr/>
                </p:nvSpPr>
                <p:spPr>
                  <a:xfrm>
                    <a:off x="6184776" y="4080520"/>
                    <a:ext cx="72008" cy="720080"/>
                  </a:xfrm>
                  <a:prstGeom prst="roundRect">
                    <a:avLst>
                      <a:gd name="adj" fmla="val 50000"/>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54" name="角丸四角形 53">
                    <a:extLst>
                      <a:ext uri="{FF2B5EF4-FFF2-40B4-BE49-F238E27FC236}">
                        <a16:creationId xmlns:a16="http://schemas.microsoft.com/office/drawing/2014/main" id="{E11E13EB-4407-7D46-B17F-30C0B08AE01E}"/>
                      </a:ext>
                    </a:extLst>
                  </p:cNvPr>
                  <p:cNvSpPr/>
                  <p:nvPr/>
                </p:nvSpPr>
                <p:spPr>
                  <a:xfrm>
                    <a:off x="6976864" y="4080520"/>
                    <a:ext cx="72008" cy="720080"/>
                  </a:xfrm>
                  <a:prstGeom prst="roundRect">
                    <a:avLst>
                      <a:gd name="adj" fmla="val 50000"/>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grpSp>
            <p:grpSp>
              <p:nvGrpSpPr>
                <p:cNvPr id="50" name="グループ化 49">
                  <a:extLst>
                    <a:ext uri="{FF2B5EF4-FFF2-40B4-BE49-F238E27FC236}">
                      <a16:creationId xmlns:a16="http://schemas.microsoft.com/office/drawing/2014/main" id="{92E6B340-A5B7-E049-A8F3-06544BB7DE3B}"/>
                    </a:ext>
                  </a:extLst>
                </p:cNvPr>
                <p:cNvGrpSpPr/>
                <p:nvPr/>
              </p:nvGrpSpPr>
              <p:grpSpPr>
                <a:xfrm>
                  <a:off x="6425710" y="4396183"/>
                  <a:ext cx="382228" cy="188393"/>
                  <a:chOff x="6112768" y="3360440"/>
                  <a:chExt cx="382228" cy="188393"/>
                </a:xfrm>
              </p:grpSpPr>
              <p:sp>
                <p:nvSpPr>
                  <p:cNvPr id="51" name="片側の 2 つの角を切り取った四角形 50">
                    <a:extLst>
                      <a:ext uri="{FF2B5EF4-FFF2-40B4-BE49-F238E27FC236}">
                        <a16:creationId xmlns:a16="http://schemas.microsoft.com/office/drawing/2014/main" id="{2909F663-6848-A64F-8A06-DE30135D177C}"/>
                      </a:ext>
                    </a:extLst>
                  </p:cNvPr>
                  <p:cNvSpPr/>
                  <p:nvPr/>
                </p:nvSpPr>
                <p:spPr>
                  <a:xfrm flipV="1">
                    <a:off x="6112768" y="3360440"/>
                    <a:ext cx="188393" cy="188393"/>
                  </a:xfrm>
                  <a:prstGeom prst="snip2Same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52" name="片側の 2 つの角を切り取った四角形 51">
                    <a:extLst>
                      <a:ext uri="{FF2B5EF4-FFF2-40B4-BE49-F238E27FC236}">
                        <a16:creationId xmlns:a16="http://schemas.microsoft.com/office/drawing/2014/main" id="{B0502E6F-36CC-9A4D-A5D8-E48267EC30A7}"/>
                      </a:ext>
                    </a:extLst>
                  </p:cNvPr>
                  <p:cNvSpPr/>
                  <p:nvPr/>
                </p:nvSpPr>
                <p:spPr>
                  <a:xfrm flipV="1">
                    <a:off x="6306603" y="3360440"/>
                    <a:ext cx="188393" cy="188393"/>
                  </a:xfrm>
                  <a:prstGeom prst="snip2Same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grpSp>
          </p:grpSp>
        </p:grpSp>
        <p:grpSp>
          <p:nvGrpSpPr>
            <p:cNvPr id="30" name="グループ化 29">
              <a:extLst>
                <a:ext uri="{FF2B5EF4-FFF2-40B4-BE49-F238E27FC236}">
                  <a16:creationId xmlns:a16="http://schemas.microsoft.com/office/drawing/2014/main" id="{03A45804-B672-2846-8143-A31747CF85CD}"/>
                </a:ext>
              </a:extLst>
            </p:cNvPr>
            <p:cNvGrpSpPr/>
            <p:nvPr/>
          </p:nvGrpSpPr>
          <p:grpSpPr>
            <a:xfrm>
              <a:off x="11633214" y="1093617"/>
              <a:ext cx="387070" cy="387070"/>
              <a:chOff x="6040760" y="3756484"/>
              <a:chExt cx="576064" cy="576064"/>
            </a:xfrm>
          </p:grpSpPr>
          <p:sp>
            <p:nvSpPr>
              <p:cNvPr id="42" name="円/楕円 41">
                <a:extLst>
                  <a:ext uri="{FF2B5EF4-FFF2-40B4-BE49-F238E27FC236}">
                    <a16:creationId xmlns:a16="http://schemas.microsoft.com/office/drawing/2014/main" id="{6F0ACED5-D12C-9448-AE75-08826DD5035C}"/>
                  </a:ext>
                </a:extLst>
              </p:cNvPr>
              <p:cNvSpPr/>
              <p:nvPr/>
            </p:nvSpPr>
            <p:spPr>
              <a:xfrm>
                <a:off x="6148772" y="3864496"/>
                <a:ext cx="360040" cy="36004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grpSp>
            <p:nvGrpSpPr>
              <p:cNvPr id="43" name="グループ化 42">
                <a:extLst>
                  <a:ext uri="{FF2B5EF4-FFF2-40B4-BE49-F238E27FC236}">
                    <a16:creationId xmlns:a16="http://schemas.microsoft.com/office/drawing/2014/main" id="{A4D68D30-2C8C-2E41-9117-BEFCB72E217C}"/>
                  </a:ext>
                </a:extLst>
              </p:cNvPr>
              <p:cNvGrpSpPr/>
              <p:nvPr/>
            </p:nvGrpSpPr>
            <p:grpSpPr>
              <a:xfrm>
                <a:off x="6040760" y="3756484"/>
                <a:ext cx="576064" cy="576064"/>
                <a:chOff x="4240560" y="4592960"/>
                <a:chExt cx="720080" cy="720080"/>
              </a:xfrm>
            </p:grpSpPr>
            <p:cxnSp>
              <p:nvCxnSpPr>
                <p:cNvPr id="44" name="直線コネクタ 43">
                  <a:extLst>
                    <a:ext uri="{FF2B5EF4-FFF2-40B4-BE49-F238E27FC236}">
                      <a16:creationId xmlns:a16="http://schemas.microsoft.com/office/drawing/2014/main" id="{16FB9BAB-61F5-6A46-8BBD-8CF2ACA60A7E}"/>
                    </a:ext>
                  </a:extLst>
                </p:cNvPr>
                <p:cNvCxnSpPr/>
                <p:nvPr/>
              </p:nvCxnSpPr>
              <p:spPr>
                <a:xfrm>
                  <a:off x="4240560" y="4953000"/>
                  <a:ext cx="72008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7123398E-8D52-D14C-BC99-30813C77EF20}"/>
                    </a:ext>
                  </a:extLst>
                </p:cNvPr>
                <p:cNvCxnSpPr/>
                <p:nvPr/>
              </p:nvCxnSpPr>
              <p:spPr>
                <a:xfrm rot="5400000">
                  <a:off x="4240560" y="4953000"/>
                  <a:ext cx="72008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grpSp>
        <p:grpSp>
          <p:nvGrpSpPr>
            <p:cNvPr id="31" name="グループ化 30">
              <a:extLst>
                <a:ext uri="{FF2B5EF4-FFF2-40B4-BE49-F238E27FC236}">
                  <a16:creationId xmlns:a16="http://schemas.microsoft.com/office/drawing/2014/main" id="{5602457B-4A63-AF41-B54B-0002F60FA12A}"/>
                </a:ext>
              </a:extLst>
            </p:cNvPr>
            <p:cNvGrpSpPr/>
            <p:nvPr/>
          </p:nvGrpSpPr>
          <p:grpSpPr>
            <a:xfrm>
              <a:off x="9437196" y="1723786"/>
              <a:ext cx="387070" cy="387070"/>
              <a:chOff x="6040760" y="3756484"/>
              <a:chExt cx="576064" cy="576064"/>
            </a:xfrm>
          </p:grpSpPr>
          <p:sp>
            <p:nvSpPr>
              <p:cNvPr id="38" name="円/楕円 37">
                <a:extLst>
                  <a:ext uri="{FF2B5EF4-FFF2-40B4-BE49-F238E27FC236}">
                    <a16:creationId xmlns:a16="http://schemas.microsoft.com/office/drawing/2014/main" id="{FD78E3B9-3469-804B-BBFB-89909AEBE9FD}"/>
                  </a:ext>
                </a:extLst>
              </p:cNvPr>
              <p:cNvSpPr/>
              <p:nvPr/>
            </p:nvSpPr>
            <p:spPr>
              <a:xfrm>
                <a:off x="6148772" y="3864496"/>
                <a:ext cx="360040" cy="360040"/>
              </a:xfrm>
              <a:prstGeom prst="ellipse">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grpSp>
            <p:nvGrpSpPr>
              <p:cNvPr id="39" name="グループ化 38">
                <a:extLst>
                  <a:ext uri="{FF2B5EF4-FFF2-40B4-BE49-F238E27FC236}">
                    <a16:creationId xmlns:a16="http://schemas.microsoft.com/office/drawing/2014/main" id="{B7BF34A9-14C8-3C4D-946F-F49F47FD2205}"/>
                  </a:ext>
                </a:extLst>
              </p:cNvPr>
              <p:cNvGrpSpPr/>
              <p:nvPr/>
            </p:nvGrpSpPr>
            <p:grpSpPr>
              <a:xfrm>
                <a:off x="6040760" y="3756484"/>
                <a:ext cx="576064" cy="576064"/>
                <a:chOff x="4240560" y="4592960"/>
                <a:chExt cx="720080" cy="720080"/>
              </a:xfrm>
            </p:grpSpPr>
            <p:cxnSp>
              <p:nvCxnSpPr>
                <p:cNvPr id="40" name="直線コネクタ 39">
                  <a:extLst>
                    <a:ext uri="{FF2B5EF4-FFF2-40B4-BE49-F238E27FC236}">
                      <a16:creationId xmlns:a16="http://schemas.microsoft.com/office/drawing/2014/main" id="{FA268AE8-39D6-E441-9E83-782E5CD2BDED}"/>
                    </a:ext>
                  </a:extLst>
                </p:cNvPr>
                <p:cNvCxnSpPr/>
                <p:nvPr/>
              </p:nvCxnSpPr>
              <p:spPr>
                <a:xfrm>
                  <a:off x="4240560" y="4953000"/>
                  <a:ext cx="72008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0CCC7DBA-E910-DE4B-A9C5-BF4EF5CB5091}"/>
                    </a:ext>
                  </a:extLst>
                </p:cNvPr>
                <p:cNvCxnSpPr/>
                <p:nvPr/>
              </p:nvCxnSpPr>
              <p:spPr>
                <a:xfrm rot="5400000">
                  <a:off x="4240560" y="4953000"/>
                  <a:ext cx="72008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32" name="正方形/長方形 31">
              <a:extLst>
                <a:ext uri="{FF2B5EF4-FFF2-40B4-BE49-F238E27FC236}">
                  <a16:creationId xmlns:a16="http://schemas.microsoft.com/office/drawing/2014/main" id="{CD33AC9E-9DF1-3949-821B-4A5293E1041A}"/>
                </a:ext>
              </a:extLst>
            </p:cNvPr>
            <p:cNvSpPr/>
            <p:nvPr/>
          </p:nvSpPr>
          <p:spPr>
            <a:xfrm>
              <a:off x="11561991" y="480120"/>
              <a:ext cx="532221" cy="5239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b="1">
                  <a:solidFill>
                    <a:schemeClr val="tx1"/>
                  </a:solidFill>
                </a:rPr>
                <a:t>③</a:t>
              </a:r>
              <a:endParaRPr kumimoji="1" lang="en-US" altLang="ja-JP" sz="1000" b="1" dirty="0">
                <a:solidFill>
                  <a:schemeClr val="tx1"/>
                </a:solidFill>
              </a:endParaRPr>
            </a:p>
            <a:p>
              <a:pPr algn="ctr"/>
              <a:r>
                <a:rPr kumimoji="1" lang="ja-JP" altLang="en-US" sz="1000" b="1">
                  <a:solidFill>
                    <a:schemeClr val="tx1"/>
                  </a:solidFill>
                </a:rPr>
                <a:t>目標</a:t>
              </a:r>
              <a:r>
                <a:rPr kumimoji="1" lang="ja-JP" altLang="en-US" sz="1000" b="1" dirty="0">
                  <a:solidFill>
                    <a:schemeClr val="tx1"/>
                  </a:solidFill>
                </a:rPr>
                <a:t>地点</a:t>
              </a:r>
            </a:p>
          </p:txBody>
        </p:sp>
        <p:sp>
          <p:nvSpPr>
            <p:cNvPr id="33" name="正方形/長方形 32">
              <a:extLst>
                <a:ext uri="{FF2B5EF4-FFF2-40B4-BE49-F238E27FC236}">
                  <a16:creationId xmlns:a16="http://schemas.microsoft.com/office/drawing/2014/main" id="{0145BA68-D4BB-5D41-92D8-68694413004A}"/>
                </a:ext>
              </a:extLst>
            </p:cNvPr>
            <p:cNvSpPr/>
            <p:nvPr/>
          </p:nvSpPr>
          <p:spPr>
            <a:xfrm>
              <a:off x="8849072" y="696144"/>
              <a:ext cx="864096" cy="483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b="1">
                  <a:solidFill>
                    <a:schemeClr val="tx1"/>
                  </a:solidFill>
                </a:rPr>
                <a:t>②</a:t>
              </a:r>
              <a:endParaRPr kumimoji="1" lang="en-US" altLang="ja-JP" sz="1000" b="1" dirty="0">
                <a:solidFill>
                  <a:schemeClr val="tx1"/>
                </a:solidFill>
              </a:endParaRPr>
            </a:p>
            <a:p>
              <a:pPr algn="ctr"/>
              <a:r>
                <a:rPr lang="ja-JP" altLang="en-US" sz="1000" b="1">
                  <a:solidFill>
                    <a:schemeClr val="tx1"/>
                  </a:solidFill>
                </a:rPr>
                <a:t>ライン</a:t>
              </a:r>
              <a:endParaRPr lang="en-US" altLang="ja-JP" sz="1000" b="1" dirty="0">
                <a:solidFill>
                  <a:schemeClr val="tx1"/>
                </a:solidFill>
              </a:endParaRPr>
            </a:p>
            <a:p>
              <a:pPr algn="ctr"/>
              <a:r>
                <a:rPr lang="ja-JP" altLang="en-US" sz="1000" b="1">
                  <a:solidFill>
                    <a:schemeClr val="tx1"/>
                  </a:solidFill>
                </a:rPr>
                <a:t>喪失</a:t>
              </a:r>
              <a:endParaRPr lang="en-US" altLang="ja-JP" sz="1000" b="1" dirty="0">
                <a:solidFill>
                  <a:schemeClr val="tx1"/>
                </a:solidFill>
              </a:endParaRPr>
            </a:p>
            <a:p>
              <a:pPr algn="ctr"/>
              <a:r>
                <a:rPr kumimoji="1" lang="ja-JP" altLang="en-US" sz="1000" b="1">
                  <a:solidFill>
                    <a:schemeClr val="tx1"/>
                  </a:solidFill>
                </a:rPr>
                <a:t>判定</a:t>
              </a:r>
              <a:endParaRPr kumimoji="1" lang="ja-JP" altLang="en-US" sz="1000" b="1" dirty="0">
                <a:solidFill>
                  <a:schemeClr val="tx1"/>
                </a:solidFill>
              </a:endParaRPr>
            </a:p>
          </p:txBody>
        </p:sp>
        <p:sp>
          <p:nvSpPr>
            <p:cNvPr id="34" name="円弧 33">
              <a:extLst>
                <a:ext uri="{FF2B5EF4-FFF2-40B4-BE49-F238E27FC236}">
                  <a16:creationId xmlns:a16="http://schemas.microsoft.com/office/drawing/2014/main" id="{334AFD78-B55B-7346-860F-F34E681ACCC6}"/>
                </a:ext>
              </a:extLst>
            </p:cNvPr>
            <p:cNvSpPr/>
            <p:nvPr/>
          </p:nvSpPr>
          <p:spPr>
            <a:xfrm flipV="1">
              <a:off x="7552928" y="1420074"/>
              <a:ext cx="1466950" cy="783172"/>
            </a:xfrm>
            <a:prstGeom prst="arc">
              <a:avLst>
                <a:gd name="adj1" fmla="val 21531567"/>
                <a:gd name="adj2" fmla="val 4346406"/>
              </a:avLst>
            </a:prstGeom>
            <a:ln w="38100">
              <a:solidFill>
                <a:srgbClr val="FF0000"/>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000"/>
            </a:p>
          </p:txBody>
        </p:sp>
        <p:sp>
          <p:nvSpPr>
            <p:cNvPr id="35" name="円弧 34">
              <a:extLst>
                <a:ext uri="{FF2B5EF4-FFF2-40B4-BE49-F238E27FC236}">
                  <a16:creationId xmlns:a16="http://schemas.microsoft.com/office/drawing/2014/main" id="{107AF322-F7AD-0144-B572-B613E115BA6B}"/>
                </a:ext>
              </a:extLst>
            </p:cNvPr>
            <p:cNvSpPr/>
            <p:nvPr/>
          </p:nvSpPr>
          <p:spPr>
            <a:xfrm>
              <a:off x="9043953" y="1664233"/>
              <a:ext cx="908692" cy="301337"/>
            </a:xfrm>
            <a:prstGeom prst="arc">
              <a:avLst>
                <a:gd name="adj1" fmla="val 1308611"/>
                <a:gd name="adj2" fmla="val 10827813"/>
              </a:avLst>
            </a:prstGeom>
            <a:ln w="76200">
              <a:solidFill>
                <a:schemeClr val="accent6"/>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000"/>
            </a:p>
          </p:txBody>
        </p:sp>
        <p:cxnSp>
          <p:nvCxnSpPr>
            <p:cNvPr id="36" name="直線コネクタ 35">
              <a:extLst>
                <a:ext uri="{FF2B5EF4-FFF2-40B4-BE49-F238E27FC236}">
                  <a16:creationId xmlns:a16="http://schemas.microsoft.com/office/drawing/2014/main" id="{CC0285CE-0B35-7146-BBBB-72664AF923F6}"/>
                </a:ext>
              </a:extLst>
            </p:cNvPr>
            <p:cNvCxnSpPr/>
            <p:nvPr/>
          </p:nvCxnSpPr>
          <p:spPr>
            <a:xfrm flipV="1">
              <a:off x="9792637" y="1344170"/>
              <a:ext cx="1840577" cy="572012"/>
            </a:xfrm>
            <a:prstGeom prst="line">
              <a:avLst/>
            </a:prstGeom>
            <a:ln w="76200">
              <a:solidFill>
                <a:schemeClr val="accent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C64767EF-C521-F142-B5AC-6726DE4BE180}"/>
                </a:ext>
              </a:extLst>
            </p:cNvPr>
            <p:cNvCxnSpPr/>
            <p:nvPr/>
          </p:nvCxnSpPr>
          <p:spPr>
            <a:xfrm>
              <a:off x="12094212" y="1279640"/>
              <a:ext cx="499276" cy="0"/>
            </a:xfrm>
            <a:prstGeom prst="line">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37" name="グループ化 136">
              <a:extLst>
                <a:ext uri="{FF2B5EF4-FFF2-40B4-BE49-F238E27FC236}">
                  <a16:creationId xmlns:a16="http://schemas.microsoft.com/office/drawing/2014/main" id="{66934646-2AC9-B94D-8D58-4BA66DAABBED}"/>
                </a:ext>
              </a:extLst>
            </p:cNvPr>
            <p:cNvGrpSpPr/>
            <p:nvPr/>
          </p:nvGrpSpPr>
          <p:grpSpPr>
            <a:xfrm>
              <a:off x="7048872" y="1128192"/>
              <a:ext cx="483837" cy="580604"/>
              <a:chOff x="6590110" y="1374769"/>
              <a:chExt cx="720080" cy="864096"/>
            </a:xfrm>
          </p:grpSpPr>
          <p:grpSp>
            <p:nvGrpSpPr>
              <p:cNvPr id="138" name="グループ化 137">
                <a:extLst>
                  <a:ext uri="{FF2B5EF4-FFF2-40B4-BE49-F238E27FC236}">
                    <a16:creationId xmlns:a16="http://schemas.microsoft.com/office/drawing/2014/main" id="{BABC89C2-7CC0-9B47-A02D-0F22CE24DF17}"/>
                  </a:ext>
                </a:extLst>
              </p:cNvPr>
              <p:cNvGrpSpPr/>
              <p:nvPr/>
            </p:nvGrpSpPr>
            <p:grpSpPr>
              <a:xfrm rot="16200000">
                <a:off x="7012868" y="1662801"/>
                <a:ext cx="216024" cy="288032"/>
                <a:chOff x="4096544" y="1776264"/>
                <a:chExt cx="576064" cy="504056"/>
              </a:xfrm>
            </p:grpSpPr>
            <p:sp>
              <p:nvSpPr>
                <p:cNvPr id="147" name="三角形 182">
                  <a:extLst>
                    <a:ext uri="{FF2B5EF4-FFF2-40B4-BE49-F238E27FC236}">
                      <a16:creationId xmlns:a16="http://schemas.microsoft.com/office/drawing/2014/main" id="{876C9445-BF3F-3B48-B6D8-763A9A5C7AB7}"/>
                    </a:ext>
                  </a:extLst>
                </p:cNvPr>
                <p:cNvSpPr/>
                <p:nvPr/>
              </p:nvSpPr>
              <p:spPr>
                <a:xfrm>
                  <a:off x="4096544" y="1776264"/>
                  <a:ext cx="576064" cy="360040"/>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148" name="円/楕円 147">
                  <a:extLst>
                    <a:ext uri="{FF2B5EF4-FFF2-40B4-BE49-F238E27FC236}">
                      <a16:creationId xmlns:a16="http://schemas.microsoft.com/office/drawing/2014/main" id="{FDEAFA69-3A58-6D4F-B635-263283C4B264}"/>
                    </a:ext>
                  </a:extLst>
                </p:cNvPr>
                <p:cNvSpPr/>
                <p:nvPr/>
              </p:nvSpPr>
              <p:spPr>
                <a:xfrm>
                  <a:off x="4096544" y="2064296"/>
                  <a:ext cx="57606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grpSp>
          <p:grpSp>
            <p:nvGrpSpPr>
              <p:cNvPr id="139" name="グループ化 138">
                <a:extLst>
                  <a:ext uri="{FF2B5EF4-FFF2-40B4-BE49-F238E27FC236}">
                    <a16:creationId xmlns:a16="http://schemas.microsoft.com/office/drawing/2014/main" id="{D2B30839-A9D1-AB4F-986D-C35789A80A96}"/>
                  </a:ext>
                </a:extLst>
              </p:cNvPr>
              <p:cNvGrpSpPr/>
              <p:nvPr/>
            </p:nvGrpSpPr>
            <p:grpSpPr>
              <a:xfrm rot="16200000">
                <a:off x="6518102" y="1446777"/>
                <a:ext cx="864096" cy="720080"/>
                <a:chOff x="6184776" y="4080520"/>
                <a:chExt cx="864096" cy="720080"/>
              </a:xfrm>
            </p:grpSpPr>
            <p:sp>
              <p:nvSpPr>
                <p:cNvPr id="140" name="正方形/長方形 139">
                  <a:extLst>
                    <a:ext uri="{FF2B5EF4-FFF2-40B4-BE49-F238E27FC236}">
                      <a16:creationId xmlns:a16="http://schemas.microsoft.com/office/drawing/2014/main" id="{E2BA8E56-5AE4-5147-A3D0-3CC6215FE0A5}"/>
                    </a:ext>
                  </a:extLst>
                </p:cNvPr>
                <p:cNvSpPr/>
                <p:nvPr/>
              </p:nvSpPr>
              <p:spPr>
                <a:xfrm rot="10800000">
                  <a:off x="6337166" y="4224536"/>
                  <a:ext cx="559317"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grpSp>
              <p:nvGrpSpPr>
                <p:cNvPr id="141" name="グループ化 140">
                  <a:extLst>
                    <a:ext uri="{FF2B5EF4-FFF2-40B4-BE49-F238E27FC236}">
                      <a16:creationId xmlns:a16="http://schemas.microsoft.com/office/drawing/2014/main" id="{2444A8BF-BBC8-A349-BAB0-529F47DDDF55}"/>
                    </a:ext>
                  </a:extLst>
                </p:cNvPr>
                <p:cNvGrpSpPr/>
                <p:nvPr/>
              </p:nvGrpSpPr>
              <p:grpSpPr>
                <a:xfrm>
                  <a:off x="6184776" y="4080520"/>
                  <a:ext cx="864096" cy="720080"/>
                  <a:chOff x="6184776" y="4080520"/>
                  <a:chExt cx="864096" cy="720080"/>
                </a:xfrm>
              </p:grpSpPr>
              <p:sp>
                <p:nvSpPr>
                  <p:cNvPr id="145" name="角丸四角形 144">
                    <a:extLst>
                      <a:ext uri="{FF2B5EF4-FFF2-40B4-BE49-F238E27FC236}">
                        <a16:creationId xmlns:a16="http://schemas.microsoft.com/office/drawing/2014/main" id="{BE86AB5E-7EF3-CB43-AA25-A05BC933B0D3}"/>
                      </a:ext>
                    </a:extLst>
                  </p:cNvPr>
                  <p:cNvSpPr/>
                  <p:nvPr/>
                </p:nvSpPr>
                <p:spPr>
                  <a:xfrm>
                    <a:off x="6184776" y="4080520"/>
                    <a:ext cx="72008" cy="720080"/>
                  </a:xfrm>
                  <a:prstGeom prst="roundRect">
                    <a:avLst>
                      <a:gd name="adj" fmla="val 50000"/>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146" name="角丸四角形 145">
                    <a:extLst>
                      <a:ext uri="{FF2B5EF4-FFF2-40B4-BE49-F238E27FC236}">
                        <a16:creationId xmlns:a16="http://schemas.microsoft.com/office/drawing/2014/main" id="{B52C625B-B6F6-FA45-A9FB-5AC71E68CB49}"/>
                      </a:ext>
                    </a:extLst>
                  </p:cNvPr>
                  <p:cNvSpPr/>
                  <p:nvPr/>
                </p:nvSpPr>
                <p:spPr>
                  <a:xfrm>
                    <a:off x="6976864" y="4080520"/>
                    <a:ext cx="72008" cy="720080"/>
                  </a:xfrm>
                  <a:prstGeom prst="roundRect">
                    <a:avLst>
                      <a:gd name="adj" fmla="val 50000"/>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grpSp>
            <p:grpSp>
              <p:nvGrpSpPr>
                <p:cNvPr id="142" name="グループ化 141">
                  <a:extLst>
                    <a:ext uri="{FF2B5EF4-FFF2-40B4-BE49-F238E27FC236}">
                      <a16:creationId xmlns:a16="http://schemas.microsoft.com/office/drawing/2014/main" id="{512E141F-D07F-5049-9806-6D4CB1665231}"/>
                    </a:ext>
                  </a:extLst>
                </p:cNvPr>
                <p:cNvGrpSpPr/>
                <p:nvPr/>
              </p:nvGrpSpPr>
              <p:grpSpPr>
                <a:xfrm>
                  <a:off x="6425710" y="4396183"/>
                  <a:ext cx="382228" cy="188393"/>
                  <a:chOff x="6112768" y="3360440"/>
                  <a:chExt cx="382228" cy="188393"/>
                </a:xfrm>
              </p:grpSpPr>
              <p:sp>
                <p:nvSpPr>
                  <p:cNvPr id="143" name="片側の 2 つの角を切り取った四角形 142">
                    <a:extLst>
                      <a:ext uri="{FF2B5EF4-FFF2-40B4-BE49-F238E27FC236}">
                        <a16:creationId xmlns:a16="http://schemas.microsoft.com/office/drawing/2014/main" id="{71C48CFE-7181-9D41-B680-67C16A3C31B1}"/>
                      </a:ext>
                    </a:extLst>
                  </p:cNvPr>
                  <p:cNvSpPr/>
                  <p:nvPr/>
                </p:nvSpPr>
                <p:spPr>
                  <a:xfrm flipV="1">
                    <a:off x="6112768" y="3360440"/>
                    <a:ext cx="188393" cy="188393"/>
                  </a:xfrm>
                  <a:prstGeom prst="snip2Same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144" name="片側の 2 つの角を切り取った四角形 143">
                    <a:extLst>
                      <a:ext uri="{FF2B5EF4-FFF2-40B4-BE49-F238E27FC236}">
                        <a16:creationId xmlns:a16="http://schemas.microsoft.com/office/drawing/2014/main" id="{2CFEDECF-5D53-8F4B-80FC-6CA3BF8EFCC5}"/>
                      </a:ext>
                    </a:extLst>
                  </p:cNvPr>
                  <p:cNvSpPr/>
                  <p:nvPr/>
                </p:nvSpPr>
                <p:spPr>
                  <a:xfrm flipV="1">
                    <a:off x="6306603" y="3360440"/>
                    <a:ext cx="188393" cy="188393"/>
                  </a:xfrm>
                  <a:prstGeom prst="snip2Same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grpSp>
          </p:grpSp>
        </p:grpSp>
        <p:cxnSp>
          <p:nvCxnSpPr>
            <p:cNvPr id="149" name="直線コネクタ 148">
              <a:extLst>
                <a:ext uri="{FF2B5EF4-FFF2-40B4-BE49-F238E27FC236}">
                  <a16:creationId xmlns:a16="http://schemas.microsoft.com/office/drawing/2014/main" id="{184CA361-6B93-9046-8B49-3A154B602F42}"/>
                </a:ext>
              </a:extLst>
            </p:cNvPr>
            <p:cNvCxnSpPr/>
            <p:nvPr/>
          </p:nvCxnSpPr>
          <p:spPr>
            <a:xfrm>
              <a:off x="7552928" y="1344216"/>
              <a:ext cx="499276" cy="0"/>
            </a:xfrm>
            <a:prstGeom prst="line">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57" name="正方形/長方形 156">
            <a:extLst>
              <a:ext uri="{FF2B5EF4-FFF2-40B4-BE49-F238E27FC236}">
                <a16:creationId xmlns:a16="http://schemas.microsoft.com/office/drawing/2014/main" id="{3E28B07E-2107-0346-B810-0D5623169826}"/>
              </a:ext>
            </a:extLst>
          </p:cNvPr>
          <p:cNvSpPr/>
          <p:nvPr/>
        </p:nvSpPr>
        <p:spPr>
          <a:xfrm>
            <a:off x="7048872" y="408112"/>
            <a:ext cx="1368152" cy="288032"/>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b="1">
                <a:solidFill>
                  <a:schemeClr val="tx1"/>
                </a:solidFill>
              </a:rPr>
              <a:t>ライントレース</a:t>
            </a:r>
            <a:endParaRPr kumimoji="1" lang="ja-JP" altLang="en-US" sz="1200" b="1">
              <a:solidFill>
                <a:schemeClr val="tx1"/>
              </a:solidFill>
            </a:endParaRPr>
          </a:p>
        </p:txBody>
      </p:sp>
      <p:sp>
        <p:nvSpPr>
          <p:cNvPr id="158" name="正方形/長方形 157">
            <a:extLst>
              <a:ext uri="{FF2B5EF4-FFF2-40B4-BE49-F238E27FC236}">
                <a16:creationId xmlns:a16="http://schemas.microsoft.com/office/drawing/2014/main" id="{5B63B5E5-DD0F-0442-8B83-0C01FD94B4D0}"/>
              </a:ext>
            </a:extLst>
          </p:cNvPr>
          <p:cNvSpPr/>
          <p:nvPr/>
        </p:nvSpPr>
        <p:spPr>
          <a:xfrm>
            <a:off x="9713168" y="408112"/>
            <a:ext cx="1368152" cy="28803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b="1">
                <a:solidFill>
                  <a:schemeClr val="tx1"/>
                </a:solidFill>
              </a:rPr>
              <a:t>マップトレース</a:t>
            </a:r>
            <a:endParaRPr kumimoji="1" lang="ja-JP" altLang="en-US" sz="1200" b="1">
              <a:solidFill>
                <a:schemeClr val="tx1"/>
              </a:solidFill>
            </a:endParaRPr>
          </a:p>
        </p:txBody>
      </p:sp>
      <p:sp>
        <p:nvSpPr>
          <p:cNvPr id="160" name="正方形/長方形 159">
            <a:extLst>
              <a:ext uri="{FF2B5EF4-FFF2-40B4-BE49-F238E27FC236}">
                <a16:creationId xmlns:a16="http://schemas.microsoft.com/office/drawing/2014/main" id="{9936A1DB-33A8-3A49-8AC1-3AA1A66C5207}"/>
              </a:ext>
            </a:extLst>
          </p:cNvPr>
          <p:cNvSpPr/>
          <p:nvPr/>
        </p:nvSpPr>
        <p:spPr>
          <a:xfrm>
            <a:off x="7452755" y="932450"/>
            <a:ext cx="532221" cy="3397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b="1">
                <a:solidFill>
                  <a:schemeClr val="tx1"/>
                </a:solidFill>
              </a:rPr>
              <a:t>①</a:t>
            </a:r>
            <a:endParaRPr kumimoji="1" lang="ja-JP" altLang="en-US" sz="1100" b="1" dirty="0">
              <a:solidFill>
                <a:schemeClr val="tx1"/>
              </a:solidFill>
            </a:endParaRPr>
          </a:p>
        </p:txBody>
      </p:sp>
      <p:sp>
        <p:nvSpPr>
          <p:cNvPr id="159" name="正方形/長方形 158">
            <a:extLst>
              <a:ext uri="{FF2B5EF4-FFF2-40B4-BE49-F238E27FC236}">
                <a16:creationId xmlns:a16="http://schemas.microsoft.com/office/drawing/2014/main" id="{F4E73A5F-D9B9-9C43-92A8-0EDF585BFA82}"/>
              </a:ext>
            </a:extLst>
          </p:cNvPr>
          <p:cNvSpPr/>
          <p:nvPr/>
        </p:nvSpPr>
        <p:spPr>
          <a:xfrm>
            <a:off x="6976864" y="2208312"/>
            <a:ext cx="2872473" cy="720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b="1" dirty="0">
                <a:solidFill>
                  <a:schemeClr val="tx1"/>
                </a:solidFill>
              </a:rPr>
              <a:t>①通常はコースの曲率に合わせて</a:t>
            </a:r>
            <a:endParaRPr lang="en-US" altLang="ja-JP" sz="1100" b="1" dirty="0">
              <a:solidFill>
                <a:schemeClr val="tx1"/>
              </a:solidFill>
            </a:endParaRPr>
          </a:p>
          <a:p>
            <a:r>
              <a:rPr lang="ja-JP" altLang="en-US" sz="1100" b="1" dirty="0">
                <a:solidFill>
                  <a:schemeClr val="tx1"/>
                </a:solidFill>
              </a:rPr>
              <a:t>　ラインをトレースし走る</a:t>
            </a:r>
            <a:endParaRPr lang="en-US" altLang="ja-JP" sz="1100" b="1" dirty="0">
              <a:solidFill>
                <a:schemeClr val="tx1"/>
              </a:solidFill>
            </a:endParaRPr>
          </a:p>
          <a:p>
            <a:r>
              <a:rPr kumimoji="1" lang="ja-JP" altLang="en-US" sz="1100" b="1" dirty="0">
                <a:solidFill>
                  <a:schemeClr val="tx1"/>
                </a:solidFill>
              </a:rPr>
              <a:t>②ラインを見失った場合、地図座標を</a:t>
            </a:r>
            <a:endParaRPr kumimoji="1" lang="en-US" altLang="ja-JP" sz="1100" b="1" dirty="0">
              <a:solidFill>
                <a:schemeClr val="tx1"/>
              </a:solidFill>
            </a:endParaRPr>
          </a:p>
          <a:p>
            <a:r>
              <a:rPr lang="ja-JP" altLang="en-US" sz="1100" b="1" dirty="0">
                <a:solidFill>
                  <a:schemeClr val="tx1"/>
                </a:solidFill>
              </a:rPr>
              <a:t>　</a:t>
            </a:r>
            <a:r>
              <a:rPr kumimoji="1" lang="ja-JP" altLang="en-US" sz="1100" b="1" dirty="0">
                <a:solidFill>
                  <a:schemeClr val="tx1"/>
                </a:solidFill>
              </a:rPr>
              <a:t>もとに走るマップトレースに切替える</a:t>
            </a:r>
          </a:p>
        </p:txBody>
      </p:sp>
      <p:sp>
        <p:nvSpPr>
          <p:cNvPr id="161" name="正方形/長方形 160">
            <a:extLst>
              <a:ext uri="{FF2B5EF4-FFF2-40B4-BE49-F238E27FC236}">
                <a16:creationId xmlns:a16="http://schemas.microsoft.com/office/drawing/2014/main" id="{6CF9E48C-0F09-9446-94C9-E01E622A2AF9}"/>
              </a:ext>
            </a:extLst>
          </p:cNvPr>
          <p:cNvSpPr/>
          <p:nvPr/>
        </p:nvSpPr>
        <p:spPr>
          <a:xfrm>
            <a:off x="9929127" y="2208312"/>
            <a:ext cx="2872473" cy="720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b="1">
                <a:solidFill>
                  <a:schemeClr val="tx1"/>
                </a:solidFill>
              </a:rPr>
              <a:t>③マップトレースでは、コース上の</a:t>
            </a:r>
            <a:endParaRPr lang="en-US" altLang="ja-JP" sz="1100" b="1" dirty="0">
              <a:solidFill>
                <a:schemeClr val="tx1"/>
              </a:solidFill>
            </a:endParaRPr>
          </a:p>
          <a:p>
            <a:r>
              <a:rPr lang="ja-JP" altLang="en-US" sz="1100" b="1">
                <a:solidFill>
                  <a:schemeClr val="tx1"/>
                </a:solidFill>
              </a:rPr>
              <a:t>　目標地点に向けて走行する</a:t>
            </a:r>
            <a:endParaRPr lang="en-US" altLang="ja-JP" sz="1100" b="1" dirty="0">
              <a:solidFill>
                <a:schemeClr val="tx1"/>
              </a:solidFill>
            </a:endParaRPr>
          </a:p>
          <a:p>
            <a:r>
              <a:rPr kumimoji="1" lang="ja-JP" altLang="en-US" sz="1100" b="1">
                <a:solidFill>
                  <a:schemeClr val="tx1"/>
                </a:solidFill>
              </a:rPr>
              <a:t>④ラインを検知したら</a:t>
            </a:r>
            <a:endParaRPr kumimoji="1" lang="en-US" altLang="ja-JP" sz="1100" b="1" dirty="0">
              <a:solidFill>
                <a:schemeClr val="tx1"/>
              </a:solidFill>
            </a:endParaRPr>
          </a:p>
          <a:p>
            <a:r>
              <a:rPr lang="ja-JP" altLang="en-US" sz="1100" b="1">
                <a:solidFill>
                  <a:schemeClr val="tx1"/>
                </a:solidFill>
              </a:rPr>
              <a:t>　</a:t>
            </a:r>
            <a:r>
              <a:rPr kumimoji="1" lang="ja-JP" altLang="en-US" sz="1100" b="1">
                <a:solidFill>
                  <a:schemeClr val="tx1"/>
                </a:solidFill>
              </a:rPr>
              <a:t>ライントレースモードに切替える</a:t>
            </a:r>
          </a:p>
        </p:txBody>
      </p:sp>
      <p:sp>
        <p:nvSpPr>
          <p:cNvPr id="162" name="正方形/長方形 161">
            <a:extLst>
              <a:ext uri="{FF2B5EF4-FFF2-40B4-BE49-F238E27FC236}">
                <a16:creationId xmlns:a16="http://schemas.microsoft.com/office/drawing/2014/main" id="{67FF1A46-5D60-164C-BEE3-65499815D466}"/>
              </a:ext>
            </a:extLst>
          </p:cNvPr>
          <p:cNvSpPr/>
          <p:nvPr/>
        </p:nvSpPr>
        <p:spPr>
          <a:xfrm>
            <a:off x="12305456" y="912168"/>
            <a:ext cx="532221" cy="3397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b="1">
                <a:solidFill>
                  <a:schemeClr val="tx1"/>
                </a:solidFill>
              </a:rPr>
              <a:t>④</a:t>
            </a:r>
            <a:endParaRPr kumimoji="1" lang="ja-JP" altLang="en-US" sz="1100" b="1" dirty="0">
              <a:solidFill>
                <a:schemeClr val="tx1"/>
              </a:solidFill>
            </a:endParaRPr>
          </a:p>
        </p:txBody>
      </p:sp>
      <p:grpSp>
        <p:nvGrpSpPr>
          <p:cNvPr id="151" name="グループ化 150">
            <a:extLst>
              <a:ext uri="{FF2B5EF4-FFF2-40B4-BE49-F238E27FC236}">
                <a16:creationId xmlns:a16="http://schemas.microsoft.com/office/drawing/2014/main" id="{E2B4D850-B74D-E043-812E-BB7F7B3ABA83}"/>
              </a:ext>
            </a:extLst>
          </p:cNvPr>
          <p:cNvGrpSpPr/>
          <p:nvPr/>
        </p:nvGrpSpPr>
        <p:grpSpPr>
          <a:xfrm>
            <a:off x="4744616" y="6096744"/>
            <a:ext cx="3168352" cy="936104"/>
            <a:chOff x="4888632" y="6384776"/>
            <a:chExt cx="3168352" cy="936104"/>
          </a:xfrm>
        </p:grpSpPr>
        <p:grpSp>
          <p:nvGrpSpPr>
            <p:cNvPr id="4" name="グループ化 3">
              <a:extLst>
                <a:ext uri="{FF2B5EF4-FFF2-40B4-BE49-F238E27FC236}">
                  <a16:creationId xmlns:a16="http://schemas.microsoft.com/office/drawing/2014/main" id="{535122DC-837B-F34D-84A7-D21907762AB2}"/>
                </a:ext>
              </a:extLst>
            </p:cNvPr>
            <p:cNvGrpSpPr/>
            <p:nvPr/>
          </p:nvGrpSpPr>
          <p:grpSpPr>
            <a:xfrm>
              <a:off x="4888632" y="6384776"/>
              <a:ext cx="3168352" cy="216024"/>
              <a:chOff x="4888632" y="6384776"/>
              <a:chExt cx="3168352" cy="216024"/>
            </a:xfrm>
          </p:grpSpPr>
          <p:sp>
            <p:nvSpPr>
              <p:cNvPr id="3" name="正方形/長方形 2">
                <a:extLst>
                  <a:ext uri="{FF2B5EF4-FFF2-40B4-BE49-F238E27FC236}">
                    <a16:creationId xmlns:a16="http://schemas.microsoft.com/office/drawing/2014/main" id="{CB429FA0-A063-2C46-804D-1836524E3E60}"/>
                  </a:ext>
                </a:extLst>
              </p:cNvPr>
              <p:cNvSpPr/>
              <p:nvPr/>
            </p:nvSpPr>
            <p:spPr>
              <a:xfrm>
                <a:off x="4888632" y="6384776"/>
                <a:ext cx="1080120" cy="216024"/>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ユースケース名</a:t>
                </a:r>
                <a:endParaRPr kumimoji="1" lang="ja-JP" altLang="en-US" sz="800">
                  <a:solidFill>
                    <a:schemeClr val="tx1"/>
                  </a:solidFill>
                </a:endParaRPr>
              </a:p>
            </p:txBody>
          </p:sp>
          <p:sp>
            <p:nvSpPr>
              <p:cNvPr id="153" name="正方形/長方形 152">
                <a:extLst>
                  <a:ext uri="{FF2B5EF4-FFF2-40B4-BE49-F238E27FC236}">
                    <a16:creationId xmlns:a16="http://schemas.microsoft.com/office/drawing/2014/main" id="{1300A91D-95D0-CF4B-983D-863BB238FF91}"/>
                  </a:ext>
                </a:extLst>
              </p:cNvPr>
              <p:cNvSpPr/>
              <p:nvPr/>
            </p:nvSpPr>
            <p:spPr>
              <a:xfrm>
                <a:off x="5968752" y="6384776"/>
                <a:ext cx="2088232" cy="216024"/>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800" dirty="0">
                    <a:solidFill>
                      <a:schemeClr val="tx1"/>
                    </a:solidFill>
                  </a:rPr>
                  <a:t>[</a:t>
                </a:r>
                <a:r>
                  <a:rPr kumimoji="1" lang="en-US" altLang="ja-JP" sz="800" b="1" dirty="0">
                    <a:solidFill>
                      <a:srgbClr val="FF0000"/>
                    </a:solidFill>
                  </a:rPr>
                  <a:t>UC2</a:t>
                </a:r>
                <a:r>
                  <a:rPr kumimoji="1" lang="en-US" altLang="ja-JP" sz="800" dirty="0">
                    <a:solidFill>
                      <a:schemeClr val="tx1"/>
                    </a:solidFill>
                  </a:rPr>
                  <a:t>]</a:t>
                </a:r>
                <a:r>
                  <a:rPr kumimoji="1" lang="ja-JP" altLang="en-US" sz="800">
                    <a:solidFill>
                      <a:schemeClr val="tx1"/>
                    </a:solidFill>
                  </a:rPr>
                  <a:t>しっぽで体を起こす</a:t>
                </a:r>
              </a:p>
            </p:txBody>
          </p:sp>
        </p:grpSp>
        <p:grpSp>
          <p:nvGrpSpPr>
            <p:cNvPr id="155" name="グループ化 154">
              <a:extLst>
                <a:ext uri="{FF2B5EF4-FFF2-40B4-BE49-F238E27FC236}">
                  <a16:creationId xmlns:a16="http://schemas.microsoft.com/office/drawing/2014/main" id="{A6A0AD75-4A73-E64F-BBD1-C2D07C47912F}"/>
                </a:ext>
              </a:extLst>
            </p:cNvPr>
            <p:cNvGrpSpPr/>
            <p:nvPr/>
          </p:nvGrpSpPr>
          <p:grpSpPr>
            <a:xfrm>
              <a:off x="4888632" y="6600800"/>
              <a:ext cx="3168352" cy="216024"/>
              <a:chOff x="4888632" y="6384776"/>
              <a:chExt cx="3168352" cy="216024"/>
            </a:xfrm>
            <a:noFill/>
          </p:grpSpPr>
          <p:sp>
            <p:nvSpPr>
              <p:cNvPr id="164" name="正方形/長方形 163">
                <a:extLst>
                  <a:ext uri="{FF2B5EF4-FFF2-40B4-BE49-F238E27FC236}">
                    <a16:creationId xmlns:a16="http://schemas.microsoft.com/office/drawing/2014/main" id="{D7879987-7015-5948-B1CD-6D7399B96916}"/>
                  </a:ext>
                </a:extLst>
              </p:cNvPr>
              <p:cNvSpPr/>
              <p:nvPr/>
            </p:nvSpPr>
            <p:spPr>
              <a:xfrm>
                <a:off x="4888632" y="6384776"/>
                <a:ext cx="1080120" cy="216024"/>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a:solidFill>
                      <a:schemeClr val="tx1"/>
                    </a:solidFill>
                  </a:rPr>
                  <a:t>事前条件</a:t>
                </a:r>
              </a:p>
            </p:txBody>
          </p:sp>
          <p:sp>
            <p:nvSpPr>
              <p:cNvPr id="167" name="正方形/長方形 166">
                <a:extLst>
                  <a:ext uri="{FF2B5EF4-FFF2-40B4-BE49-F238E27FC236}">
                    <a16:creationId xmlns:a16="http://schemas.microsoft.com/office/drawing/2014/main" id="{1ED4FBAA-95C2-3245-9332-5CF45989BD7C}"/>
                  </a:ext>
                </a:extLst>
              </p:cNvPr>
              <p:cNvSpPr/>
              <p:nvPr/>
            </p:nvSpPr>
            <p:spPr>
              <a:xfrm>
                <a:off x="5968752" y="6384776"/>
                <a:ext cx="2088232" cy="216024"/>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800">
                    <a:solidFill>
                      <a:schemeClr val="tx1"/>
                    </a:solidFill>
                  </a:rPr>
                  <a:t>しっぽで倒立している</a:t>
                </a:r>
                <a:endParaRPr kumimoji="1" lang="ja-JP" altLang="en-US" sz="800">
                  <a:solidFill>
                    <a:schemeClr val="tx1"/>
                  </a:solidFill>
                </a:endParaRPr>
              </a:p>
            </p:txBody>
          </p:sp>
        </p:grpSp>
        <p:grpSp>
          <p:nvGrpSpPr>
            <p:cNvPr id="168" name="グループ化 167">
              <a:extLst>
                <a:ext uri="{FF2B5EF4-FFF2-40B4-BE49-F238E27FC236}">
                  <a16:creationId xmlns:a16="http://schemas.microsoft.com/office/drawing/2014/main" id="{5CDAF4CF-6420-ED43-B17B-21931B8C56F0}"/>
                </a:ext>
              </a:extLst>
            </p:cNvPr>
            <p:cNvGrpSpPr/>
            <p:nvPr/>
          </p:nvGrpSpPr>
          <p:grpSpPr>
            <a:xfrm>
              <a:off x="4888632" y="6816824"/>
              <a:ext cx="3168352" cy="288032"/>
              <a:chOff x="4888632" y="6384776"/>
              <a:chExt cx="3168352" cy="216024"/>
            </a:xfrm>
            <a:noFill/>
          </p:grpSpPr>
          <p:sp>
            <p:nvSpPr>
              <p:cNvPr id="169" name="正方形/長方形 168">
                <a:extLst>
                  <a:ext uri="{FF2B5EF4-FFF2-40B4-BE49-F238E27FC236}">
                    <a16:creationId xmlns:a16="http://schemas.microsoft.com/office/drawing/2014/main" id="{A668BFD5-7E29-7648-BE82-C15CAAA855FE}"/>
                  </a:ext>
                </a:extLst>
              </p:cNvPr>
              <p:cNvSpPr/>
              <p:nvPr/>
            </p:nvSpPr>
            <p:spPr>
              <a:xfrm>
                <a:off x="4888632" y="6384776"/>
                <a:ext cx="1080120" cy="216024"/>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a:solidFill>
                      <a:schemeClr val="tx1"/>
                    </a:solidFill>
                  </a:rPr>
                  <a:t>基本フロー</a:t>
                </a:r>
              </a:p>
            </p:txBody>
          </p:sp>
          <p:sp>
            <p:nvSpPr>
              <p:cNvPr id="170" name="正方形/長方形 169">
                <a:extLst>
                  <a:ext uri="{FF2B5EF4-FFF2-40B4-BE49-F238E27FC236}">
                    <a16:creationId xmlns:a16="http://schemas.microsoft.com/office/drawing/2014/main" id="{A42EC14D-F425-5647-933B-707DBAC6E51E}"/>
                  </a:ext>
                </a:extLst>
              </p:cNvPr>
              <p:cNvSpPr/>
              <p:nvPr/>
            </p:nvSpPr>
            <p:spPr>
              <a:xfrm>
                <a:off x="5968752" y="6384776"/>
                <a:ext cx="2088232" cy="216024"/>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800" dirty="0">
                    <a:solidFill>
                      <a:schemeClr val="tx1"/>
                    </a:solidFill>
                  </a:rPr>
                  <a:t>1.</a:t>
                </a:r>
                <a:r>
                  <a:rPr kumimoji="1" lang="ja-JP" altLang="en-US" sz="800">
                    <a:solidFill>
                      <a:schemeClr val="tx1"/>
                    </a:solidFill>
                  </a:rPr>
                  <a:t>しっぽでゆっくり体を起こす</a:t>
                </a:r>
                <a:endParaRPr kumimoji="1" lang="en-US" altLang="ja-JP" sz="800" dirty="0">
                  <a:solidFill>
                    <a:schemeClr val="tx1"/>
                  </a:solidFill>
                </a:endParaRPr>
              </a:p>
              <a:p>
                <a:r>
                  <a:rPr kumimoji="1" lang="en-US" altLang="ja-JP" sz="800" dirty="0">
                    <a:solidFill>
                      <a:schemeClr val="tx1"/>
                    </a:solidFill>
                  </a:rPr>
                  <a:t>2.</a:t>
                </a:r>
                <a:r>
                  <a:rPr kumimoji="1" lang="ja-JP" altLang="en-US" sz="800">
                    <a:solidFill>
                      <a:schemeClr val="tx1"/>
                    </a:solidFill>
                  </a:rPr>
                  <a:t>ユースケースを終了する</a:t>
                </a:r>
              </a:p>
            </p:txBody>
          </p:sp>
        </p:grpSp>
        <p:grpSp>
          <p:nvGrpSpPr>
            <p:cNvPr id="171" name="グループ化 170">
              <a:extLst>
                <a:ext uri="{FF2B5EF4-FFF2-40B4-BE49-F238E27FC236}">
                  <a16:creationId xmlns:a16="http://schemas.microsoft.com/office/drawing/2014/main" id="{90445E86-FD38-A346-B555-16B881158FF3}"/>
                </a:ext>
              </a:extLst>
            </p:cNvPr>
            <p:cNvGrpSpPr/>
            <p:nvPr/>
          </p:nvGrpSpPr>
          <p:grpSpPr>
            <a:xfrm>
              <a:off x="4888632" y="7104856"/>
              <a:ext cx="3168352" cy="216024"/>
              <a:chOff x="4888632" y="6384776"/>
              <a:chExt cx="3168352" cy="216024"/>
            </a:xfrm>
            <a:noFill/>
          </p:grpSpPr>
          <p:sp>
            <p:nvSpPr>
              <p:cNvPr id="172" name="正方形/長方形 171">
                <a:extLst>
                  <a:ext uri="{FF2B5EF4-FFF2-40B4-BE49-F238E27FC236}">
                    <a16:creationId xmlns:a16="http://schemas.microsoft.com/office/drawing/2014/main" id="{E1FC8036-1503-434C-AAD8-0B78588F84B3}"/>
                  </a:ext>
                </a:extLst>
              </p:cNvPr>
              <p:cNvSpPr/>
              <p:nvPr/>
            </p:nvSpPr>
            <p:spPr>
              <a:xfrm>
                <a:off x="4888632" y="6384776"/>
                <a:ext cx="1080120" cy="216024"/>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a:solidFill>
                      <a:schemeClr val="tx1"/>
                    </a:solidFill>
                  </a:rPr>
                  <a:t>事後条件</a:t>
                </a:r>
              </a:p>
            </p:txBody>
          </p:sp>
          <p:sp>
            <p:nvSpPr>
              <p:cNvPr id="173" name="正方形/長方形 172">
                <a:extLst>
                  <a:ext uri="{FF2B5EF4-FFF2-40B4-BE49-F238E27FC236}">
                    <a16:creationId xmlns:a16="http://schemas.microsoft.com/office/drawing/2014/main" id="{87EB1D72-836C-784B-BD78-019CB6F9E3CE}"/>
                  </a:ext>
                </a:extLst>
              </p:cNvPr>
              <p:cNvSpPr/>
              <p:nvPr/>
            </p:nvSpPr>
            <p:spPr>
              <a:xfrm>
                <a:off x="5968752" y="6384776"/>
                <a:ext cx="2088232" cy="216024"/>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a:solidFill>
                      <a:schemeClr val="tx1"/>
                    </a:solidFill>
                  </a:rPr>
                  <a:t>二輪倒立が安定するピッチ角になった</a:t>
                </a:r>
              </a:p>
            </p:txBody>
          </p:sp>
        </p:grpSp>
      </p:grpSp>
      <p:grpSp>
        <p:nvGrpSpPr>
          <p:cNvPr id="136" name="グループ化 135">
            <a:extLst>
              <a:ext uri="{FF2B5EF4-FFF2-40B4-BE49-F238E27FC236}">
                <a16:creationId xmlns:a16="http://schemas.microsoft.com/office/drawing/2014/main" id="{69990416-E6B8-F447-8184-E8CDDBB9FF25}"/>
              </a:ext>
            </a:extLst>
          </p:cNvPr>
          <p:cNvGrpSpPr/>
          <p:nvPr/>
        </p:nvGrpSpPr>
        <p:grpSpPr>
          <a:xfrm>
            <a:off x="4744616" y="7104856"/>
            <a:ext cx="3168352" cy="1080120"/>
            <a:chOff x="4888632" y="7464896"/>
            <a:chExt cx="3168352" cy="1080120"/>
          </a:xfrm>
        </p:grpSpPr>
        <p:grpSp>
          <p:nvGrpSpPr>
            <p:cNvPr id="175" name="グループ化 174">
              <a:extLst>
                <a:ext uri="{FF2B5EF4-FFF2-40B4-BE49-F238E27FC236}">
                  <a16:creationId xmlns:a16="http://schemas.microsoft.com/office/drawing/2014/main" id="{1BF214A9-BF12-E44C-91C9-4D5D10F8F368}"/>
                </a:ext>
              </a:extLst>
            </p:cNvPr>
            <p:cNvGrpSpPr/>
            <p:nvPr/>
          </p:nvGrpSpPr>
          <p:grpSpPr>
            <a:xfrm>
              <a:off x="4888632" y="7464896"/>
              <a:ext cx="3168352" cy="216024"/>
              <a:chOff x="4888632" y="6384776"/>
              <a:chExt cx="3168352" cy="216024"/>
            </a:xfrm>
          </p:grpSpPr>
          <p:sp>
            <p:nvSpPr>
              <p:cNvPr id="185" name="正方形/長方形 184">
                <a:extLst>
                  <a:ext uri="{FF2B5EF4-FFF2-40B4-BE49-F238E27FC236}">
                    <a16:creationId xmlns:a16="http://schemas.microsoft.com/office/drawing/2014/main" id="{1A7EAEBB-AAA8-0049-B55C-16C17C5F44E9}"/>
                  </a:ext>
                </a:extLst>
              </p:cNvPr>
              <p:cNvSpPr/>
              <p:nvPr/>
            </p:nvSpPr>
            <p:spPr>
              <a:xfrm>
                <a:off x="4888632" y="6384776"/>
                <a:ext cx="1080120" cy="216024"/>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ユースケース名</a:t>
                </a:r>
                <a:endParaRPr kumimoji="1" lang="ja-JP" altLang="en-US" sz="800">
                  <a:solidFill>
                    <a:schemeClr val="tx1"/>
                  </a:solidFill>
                </a:endParaRPr>
              </a:p>
            </p:txBody>
          </p:sp>
          <p:sp>
            <p:nvSpPr>
              <p:cNvPr id="186" name="正方形/長方形 185">
                <a:extLst>
                  <a:ext uri="{FF2B5EF4-FFF2-40B4-BE49-F238E27FC236}">
                    <a16:creationId xmlns:a16="http://schemas.microsoft.com/office/drawing/2014/main" id="{8039354A-68FE-1C4B-837A-3901F08C5B16}"/>
                  </a:ext>
                </a:extLst>
              </p:cNvPr>
              <p:cNvSpPr/>
              <p:nvPr/>
            </p:nvSpPr>
            <p:spPr>
              <a:xfrm>
                <a:off x="5968752" y="6384776"/>
                <a:ext cx="2088232" cy="216024"/>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800" dirty="0">
                    <a:solidFill>
                      <a:schemeClr val="tx1"/>
                    </a:solidFill>
                  </a:rPr>
                  <a:t>[</a:t>
                </a:r>
                <a:r>
                  <a:rPr kumimoji="1" lang="en-US" altLang="ja-JP" sz="800" b="1" dirty="0">
                    <a:solidFill>
                      <a:srgbClr val="FF0000"/>
                    </a:solidFill>
                  </a:rPr>
                  <a:t>UC3</a:t>
                </a:r>
                <a:r>
                  <a:rPr kumimoji="1" lang="en-US" altLang="ja-JP" sz="800" dirty="0">
                    <a:solidFill>
                      <a:schemeClr val="tx1"/>
                    </a:solidFill>
                  </a:rPr>
                  <a:t>]</a:t>
                </a:r>
                <a:r>
                  <a:rPr kumimoji="1" lang="ja-JP" altLang="en-US" sz="800">
                    <a:solidFill>
                      <a:schemeClr val="tx1"/>
                    </a:solidFill>
                  </a:rPr>
                  <a:t>速度曲線を</a:t>
                </a:r>
                <a:r>
                  <a:rPr lang="ja-JP" altLang="en-US" sz="800">
                    <a:solidFill>
                      <a:schemeClr val="tx1"/>
                    </a:solidFill>
                  </a:rPr>
                  <a:t>作る</a:t>
                </a:r>
                <a:endParaRPr kumimoji="1" lang="ja-JP" altLang="en-US" sz="800">
                  <a:solidFill>
                    <a:schemeClr val="tx1"/>
                  </a:solidFill>
                </a:endParaRPr>
              </a:p>
            </p:txBody>
          </p:sp>
        </p:grpSp>
        <p:grpSp>
          <p:nvGrpSpPr>
            <p:cNvPr id="176" name="グループ化 175">
              <a:extLst>
                <a:ext uri="{FF2B5EF4-FFF2-40B4-BE49-F238E27FC236}">
                  <a16:creationId xmlns:a16="http://schemas.microsoft.com/office/drawing/2014/main" id="{E4EE65EC-D393-234A-9E1E-0D68A390DBE1}"/>
                </a:ext>
              </a:extLst>
            </p:cNvPr>
            <p:cNvGrpSpPr/>
            <p:nvPr/>
          </p:nvGrpSpPr>
          <p:grpSpPr>
            <a:xfrm>
              <a:off x="4888632" y="7680920"/>
              <a:ext cx="3168352" cy="216024"/>
              <a:chOff x="4888632" y="6384776"/>
              <a:chExt cx="3168352" cy="216024"/>
            </a:xfrm>
            <a:noFill/>
          </p:grpSpPr>
          <p:sp>
            <p:nvSpPr>
              <p:cNvPr id="183" name="正方形/長方形 182">
                <a:extLst>
                  <a:ext uri="{FF2B5EF4-FFF2-40B4-BE49-F238E27FC236}">
                    <a16:creationId xmlns:a16="http://schemas.microsoft.com/office/drawing/2014/main" id="{61F57F41-3067-0542-92C4-F2E9F5873429}"/>
                  </a:ext>
                </a:extLst>
              </p:cNvPr>
              <p:cNvSpPr/>
              <p:nvPr/>
            </p:nvSpPr>
            <p:spPr>
              <a:xfrm>
                <a:off x="4888632" y="6384776"/>
                <a:ext cx="1080120" cy="216024"/>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a:solidFill>
                      <a:schemeClr val="tx1"/>
                    </a:solidFill>
                  </a:rPr>
                  <a:t>事前条件</a:t>
                </a:r>
              </a:p>
            </p:txBody>
          </p:sp>
          <p:sp>
            <p:nvSpPr>
              <p:cNvPr id="184" name="正方形/長方形 183">
                <a:extLst>
                  <a:ext uri="{FF2B5EF4-FFF2-40B4-BE49-F238E27FC236}">
                    <a16:creationId xmlns:a16="http://schemas.microsoft.com/office/drawing/2014/main" id="{1E0FA1A0-1F7B-C949-AC5E-D21AD74D9945}"/>
                  </a:ext>
                </a:extLst>
              </p:cNvPr>
              <p:cNvSpPr/>
              <p:nvPr/>
            </p:nvSpPr>
            <p:spPr>
              <a:xfrm>
                <a:off x="5968752" y="6384776"/>
                <a:ext cx="2088232" cy="216024"/>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800">
                    <a:solidFill>
                      <a:schemeClr val="tx1"/>
                    </a:solidFill>
                  </a:rPr>
                  <a:t>二輪倒立している</a:t>
                </a:r>
                <a:endParaRPr kumimoji="1" lang="ja-JP" altLang="en-US" sz="800">
                  <a:solidFill>
                    <a:schemeClr val="tx1"/>
                  </a:solidFill>
                </a:endParaRPr>
              </a:p>
            </p:txBody>
          </p:sp>
        </p:grpSp>
        <p:grpSp>
          <p:nvGrpSpPr>
            <p:cNvPr id="177" name="グループ化 176">
              <a:extLst>
                <a:ext uri="{FF2B5EF4-FFF2-40B4-BE49-F238E27FC236}">
                  <a16:creationId xmlns:a16="http://schemas.microsoft.com/office/drawing/2014/main" id="{44823216-A0F1-7243-A312-E8321AEC1835}"/>
                </a:ext>
              </a:extLst>
            </p:cNvPr>
            <p:cNvGrpSpPr/>
            <p:nvPr/>
          </p:nvGrpSpPr>
          <p:grpSpPr>
            <a:xfrm>
              <a:off x="4888632" y="7896944"/>
              <a:ext cx="3168352" cy="432048"/>
              <a:chOff x="4888632" y="6384776"/>
              <a:chExt cx="3168352" cy="216024"/>
            </a:xfrm>
            <a:noFill/>
          </p:grpSpPr>
          <p:sp>
            <p:nvSpPr>
              <p:cNvPr id="181" name="正方形/長方形 180">
                <a:extLst>
                  <a:ext uri="{FF2B5EF4-FFF2-40B4-BE49-F238E27FC236}">
                    <a16:creationId xmlns:a16="http://schemas.microsoft.com/office/drawing/2014/main" id="{89B8472E-3B0E-F94A-A045-FF571AA4584F}"/>
                  </a:ext>
                </a:extLst>
              </p:cNvPr>
              <p:cNvSpPr/>
              <p:nvPr/>
            </p:nvSpPr>
            <p:spPr>
              <a:xfrm>
                <a:off x="4888632" y="6384776"/>
                <a:ext cx="1080120" cy="216024"/>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a:solidFill>
                      <a:schemeClr val="tx1"/>
                    </a:solidFill>
                  </a:rPr>
                  <a:t>基本フロー</a:t>
                </a:r>
              </a:p>
            </p:txBody>
          </p:sp>
          <p:sp>
            <p:nvSpPr>
              <p:cNvPr id="182" name="正方形/長方形 181">
                <a:extLst>
                  <a:ext uri="{FF2B5EF4-FFF2-40B4-BE49-F238E27FC236}">
                    <a16:creationId xmlns:a16="http://schemas.microsoft.com/office/drawing/2014/main" id="{AFF2F0B6-2DE4-4A47-9DEE-2D15090701CE}"/>
                  </a:ext>
                </a:extLst>
              </p:cNvPr>
              <p:cNvSpPr/>
              <p:nvPr/>
            </p:nvSpPr>
            <p:spPr>
              <a:xfrm>
                <a:off x="5968752" y="6384776"/>
                <a:ext cx="2088232" cy="216024"/>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800" dirty="0">
                    <a:solidFill>
                      <a:schemeClr val="tx1"/>
                    </a:solidFill>
                  </a:rPr>
                  <a:t>1.</a:t>
                </a:r>
                <a:r>
                  <a:rPr kumimoji="1" lang="ja-JP" altLang="en-US" sz="800">
                    <a:solidFill>
                      <a:schemeClr val="tx1"/>
                    </a:solidFill>
                  </a:rPr>
                  <a:t>目標速度と現在速度の差を計算する</a:t>
                </a:r>
                <a:endParaRPr kumimoji="1" lang="en-US" altLang="ja-JP" sz="800" dirty="0">
                  <a:solidFill>
                    <a:schemeClr val="tx1"/>
                  </a:solidFill>
                </a:endParaRPr>
              </a:p>
              <a:p>
                <a:r>
                  <a:rPr lang="en-US" altLang="ja-JP" sz="800" dirty="0">
                    <a:solidFill>
                      <a:schemeClr val="tx1"/>
                    </a:solidFill>
                  </a:rPr>
                  <a:t>2.</a:t>
                </a:r>
                <a:r>
                  <a:rPr lang="ja-JP" altLang="en-US" sz="800">
                    <a:solidFill>
                      <a:schemeClr val="tx1"/>
                    </a:solidFill>
                  </a:rPr>
                  <a:t>差がなくなるまでゆっくり加減速する</a:t>
                </a:r>
                <a:endParaRPr lang="en-US" altLang="ja-JP" sz="800" dirty="0">
                  <a:solidFill>
                    <a:schemeClr val="tx1"/>
                  </a:solidFill>
                </a:endParaRPr>
              </a:p>
              <a:p>
                <a:r>
                  <a:rPr kumimoji="1" lang="en-US" altLang="ja-JP" sz="800" dirty="0">
                    <a:solidFill>
                      <a:schemeClr val="tx1"/>
                    </a:solidFill>
                  </a:rPr>
                  <a:t>3.</a:t>
                </a:r>
                <a:r>
                  <a:rPr kumimoji="1" lang="ja-JP" altLang="en-US" sz="800">
                    <a:solidFill>
                      <a:schemeClr val="tx1"/>
                    </a:solidFill>
                  </a:rPr>
                  <a:t>ユースケースを終了する</a:t>
                </a:r>
              </a:p>
            </p:txBody>
          </p:sp>
        </p:grpSp>
        <p:grpSp>
          <p:nvGrpSpPr>
            <p:cNvPr id="178" name="グループ化 177">
              <a:extLst>
                <a:ext uri="{FF2B5EF4-FFF2-40B4-BE49-F238E27FC236}">
                  <a16:creationId xmlns:a16="http://schemas.microsoft.com/office/drawing/2014/main" id="{C2AEF801-ACD6-8C40-A41F-9E230F62F917}"/>
                </a:ext>
              </a:extLst>
            </p:cNvPr>
            <p:cNvGrpSpPr/>
            <p:nvPr/>
          </p:nvGrpSpPr>
          <p:grpSpPr>
            <a:xfrm>
              <a:off x="4888632" y="8328992"/>
              <a:ext cx="3168352" cy="216024"/>
              <a:chOff x="4888632" y="6384776"/>
              <a:chExt cx="3168352" cy="216024"/>
            </a:xfrm>
            <a:noFill/>
          </p:grpSpPr>
          <p:sp>
            <p:nvSpPr>
              <p:cNvPr id="179" name="正方形/長方形 178">
                <a:extLst>
                  <a:ext uri="{FF2B5EF4-FFF2-40B4-BE49-F238E27FC236}">
                    <a16:creationId xmlns:a16="http://schemas.microsoft.com/office/drawing/2014/main" id="{A5DA1871-D8D9-034F-B0D4-108972F47176}"/>
                  </a:ext>
                </a:extLst>
              </p:cNvPr>
              <p:cNvSpPr/>
              <p:nvPr/>
            </p:nvSpPr>
            <p:spPr>
              <a:xfrm>
                <a:off x="4888632" y="6384776"/>
                <a:ext cx="1080120" cy="216024"/>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a:solidFill>
                      <a:schemeClr val="tx1"/>
                    </a:solidFill>
                  </a:rPr>
                  <a:t>事後条件</a:t>
                </a:r>
              </a:p>
            </p:txBody>
          </p:sp>
          <p:sp>
            <p:nvSpPr>
              <p:cNvPr id="180" name="正方形/長方形 179">
                <a:extLst>
                  <a:ext uri="{FF2B5EF4-FFF2-40B4-BE49-F238E27FC236}">
                    <a16:creationId xmlns:a16="http://schemas.microsoft.com/office/drawing/2014/main" id="{AD5A7D57-6E54-9648-B6CD-872B00E01BEB}"/>
                  </a:ext>
                </a:extLst>
              </p:cNvPr>
              <p:cNvSpPr/>
              <p:nvPr/>
            </p:nvSpPr>
            <p:spPr>
              <a:xfrm>
                <a:off x="5968752" y="6384776"/>
                <a:ext cx="2088232" cy="216024"/>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800">
                    <a:solidFill>
                      <a:schemeClr val="tx1"/>
                    </a:solidFill>
                  </a:rPr>
                  <a:t>目標速度に達した</a:t>
                </a:r>
                <a:endParaRPr kumimoji="1" lang="ja-JP" altLang="en-US" sz="800">
                  <a:solidFill>
                    <a:schemeClr val="tx1"/>
                  </a:solidFill>
                </a:endParaRPr>
              </a:p>
            </p:txBody>
          </p:sp>
        </p:grpSp>
      </p:grpSp>
      <p:grpSp>
        <p:nvGrpSpPr>
          <p:cNvPr id="154" name="グループ化 153">
            <a:extLst>
              <a:ext uri="{FF2B5EF4-FFF2-40B4-BE49-F238E27FC236}">
                <a16:creationId xmlns:a16="http://schemas.microsoft.com/office/drawing/2014/main" id="{6D988421-95AF-9042-B551-F6CE193D87AD}"/>
              </a:ext>
            </a:extLst>
          </p:cNvPr>
          <p:cNvGrpSpPr/>
          <p:nvPr/>
        </p:nvGrpSpPr>
        <p:grpSpPr>
          <a:xfrm>
            <a:off x="4744616" y="8256984"/>
            <a:ext cx="3168352" cy="1296144"/>
            <a:chOff x="4888632" y="8689032"/>
            <a:chExt cx="3168352" cy="1296144"/>
          </a:xfrm>
        </p:grpSpPr>
        <p:grpSp>
          <p:nvGrpSpPr>
            <p:cNvPr id="188" name="グループ化 187">
              <a:extLst>
                <a:ext uri="{FF2B5EF4-FFF2-40B4-BE49-F238E27FC236}">
                  <a16:creationId xmlns:a16="http://schemas.microsoft.com/office/drawing/2014/main" id="{B65A5D70-0E4F-EF4A-8504-E13A14ED25A6}"/>
                </a:ext>
              </a:extLst>
            </p:cNvPr>
            <p:cNvGrpSpPr/>
            <p:nvPr/>
          </p:nvGrpSpPr>
          <p:grpSpPr>
            <a:xfrm>
              <a:off x="4888632" y="8689032"/>
              <a:ext cx="3168352" cy="216024"/>
              <a:chOff x="4888632" y="6384776"/>
              <a:chExt cx="3168352" cy="216024"/>
            </a:xfrm>
          </p:grpSpPr>
          <p:sp>
            <p:nvSpPr>
              <p:cNvPr id="198" name="正方形/長方形 197">
                <a:extLst>
                  <a:ext uri="{FF2B5EF4-FFF2-40B4-BE49-F238E27FC236}">
                    <a16:creationId xmlns:a16="http://schemas.microsoft.com/office/drawing/2014/main" id="{7AA7568C-0874-4043-943E-5E2142F63303}"/>
                  </a:ext>
                </a:extLst>
              </p:cNvPr>
              <p:cNvSpPr/>
              <p:nvPr/>
            </p:nvSpPr>
            <p:spPr>
              <a:xfrm>
                <a:off x="4888632" y="6384776"/>
                <a:ext cx="1080120" cy="216024"/>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ユースケース名</a:t>
                </a:r>
                <a:endParaRPr kumimoji="1" lang="ja-JP" altLang="en-US" sz="800">
                  <a:solidFill>
                    <a:schemeClr val="tx1"/>
                  </a:solidFill>
                </a:endParaRPr>
              </a:p>
            </p:txBody>
          </p:sp>
          <p:sp>
            <p:nvSpPr>
              <p:cNvPr id="199" name="正方形/長方形 198">
                <a:extLst>
                  <a:ext uri="{FF2B5EF4-FFF2-40B4-BE49-F238E27FC236}">
                    <a16:creationId xmlns:a16="http://schemas.microsoft.com/office/drawing/2014/main" id="{7A06EDBB-DFD3-BF44-99C2-E3EECB1350C2}"/>
                  </a:ext>
                </a:extLst>
              </p:cNvPr>
              <p:cNvSpPr/>
              <p:nvPr/>
            </p:nvSpPr>
            <p:spPr>
              <a:xfrm>
                <a:off x="5968752" y="6384776"/>
                <a:ext cx="2088232" cy="216024"/>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800" dirty="0">
                    <a:solidFill>
                      <a:schemeClr val="tx1"/>
                    </a:solidFill>
                  </a:rPr>
                  <a:t>[</a:t>
                </a:r>
                <a:r>
                  <a:rPr kumimoji="1" lang="en-US" altLang="ja-JP" sz="800" b="1" dirty="0">
                    <a:solidFill>
                      <a:srgbClr val="FF0000"/>
                    </a:solidFill>
                  </a:rPr>
                  <a:t>UC4</a:t>
                </a:r>
                <a:r>
                  <a:rPr kumimoji="1" lang="en-US" altLang="ja-JP" sz="800" dirty="0">
                    <a:solidFill>
                      <a:schemeClr val="tx1"/>
                    </a:solidFill>
                  </a:rPr>
                  <a:t>]</a:t>
                </a:r>
                <a:r>
                  <a:rPr kumimoji="1" lang="ja-JP" altLang="en-US" sz="800">
                    <a:solidFill>
                      <a:schemeClr val="tx1"/>
                    </a:solidFill>
                  </a:rPr>
                  <a:t>コース曲率に合わせて走る</a:t>
                </a:r>
              </a:p>
            </p:txBody>
          </p:sp>
        </p:grpSp>
        <p:grpSp>
          <p:nvGrpSpPr>
            <p:cNvPr id="189" name="グループ化 188">
              <a:extLst>
                <a:ext uri="{FF2B5EF4-FFF2-40B4-BE49-F238E27FC236}">
                  <a16:creationId xmlns:a16="http://schemas.microsoft.com/office/drawing/2014/main" id="{4EE47505-5C57-1B4F-9337-B30D2067E7FB}"/>
                </a:ext>
              </a:extLst>
            </p:cNvPr>
            <p:cNvGrpSpPr/>
            <p:nvPr/>
          </p:nvGrpSpPr>
          <p:grpSpPr>
            <a:xfrm>
              <a:off x="4888632" y="8905056"/>
              <a:ext cx="3168352" cy="216024"/>
              <a:chOff x="4888632" y="6384776"/>
              <a:chExt cx="3168352" cy="216024"/>
            </a:xfrm>
            <a:noFill/>
          </p:grpSpPr>
          <p:sp>
            <p:nvSpPr>
              <p:cNvPr id="196" name="正方形/長方形 195">
                <a:extLst>
                  <a:ext uri="{FF2B5EF4-FFF2-40B4-BE49-F238E27FC236}">
                    <a16:creationId xmlns:a16="http://schemas.microsoft.com/office/drawing/2014/main" id="{B132EC45-2FCD-6242-AF2F-F6BBC5FC53E0}"/>
                  </a:ext>
                </a:extLst>
              </p:cNvPr>
              <p:cNvSpPr/>
              <p:nvPr/>
            </p:nvSpPr>
            <p:spPr>
              <a:xfrm>
                <a:off x="4888632" y="6384776"/>
                <a:ext cx="1080120" cy="216024"/>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a:solidFill>
                      <a:schemeClr val="tx1"/>
                    </a:solidFill>
                  </a:rPr>
                  <a:t>事前条件</a:t>
                </a:r>
              </a:p>
            </p:txBody>
          </p:sp>
          <p:sp>
            <p:nvSpPr>
              <p:cNvPr id="197" name="正方形/長方形 196">
                <a:extLst>
                  <a:ext uri="{FF2B5EF4-FFF2-40B4-BE49-F238E27FC236}">
                    <a16:creationId xmlns:a16="http://schemas.microsoft.com/office/drawing/2014/main" id="{936B5112-F923-9549-AB70-CCBFB1344127}"/>
                  </a:ext>
                </a:extLst>
              </p:cNvPr>
              <p:cNvSpPr/>
              <p:nvPr/>
            </p:nvSpPr>
            <p:spPr>
              <a:xfrm>
                <a:off x="5968752" y="6384776"/>
                <a:ext cx="2088232" cy="216024"/>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800">
                    <a:solidFill>
                      <a:schemeClr val="tx1"/>
                    </a:solidFill>
                  </a:rPr>
                  <a:t>コース上を走行している</a:t>
                </a:r>
                <a:endParaRPr kumimoji="1" lang="ja-JP" altLang="en-US" sz="800">
                  <a:solidFill>
                    <a:schemeClr val="tx1"/>
                  </a:solidFill>
                </a:endParaRPr>
              </a:p>
            </p:txBody>
          </p:sp>
        </p:grpSp>
        <p:grpSp>
          <p:nvGrpSpPr>
            <p:cNvPr id="190" name="グループ化 189">
              <a:extLst>
                <a:ext uri="{FF2B5EF4-FFF2-40B4-BE49-F238E27FC236}">
                  <a16:creationId xmlns:a16="http://schemas.microsoft.com/office/drawing/2014/main" id="{641A1F56-A3C6-3F41-B24D-92D3E15D1858}"/>
                </a:ext>
              </a:extLst>
            </p:cNvPr>
            <p:cNvGrpSpPr/>
            <p:nvPr/>
          </p:nvGrpSpPr>
          <p:grpSpPr>
            <a:xfrm>
              <a:off x="4888632" y="9121080"/>
              <a:ext cx="3168352" cy="648072"/>
              <a:chOff x="4888632" y="6384776"/>
              <a:chExt cx="3168352" cy="216024"/>
            </a:xfrm>
            <a:noFill/>
          </p:grpSpPr>
          <p:sp>
            <p:nvSpPr>
              <p:cNvPr id="194" name="正方形/長方形 193">
                <a:extLst>
                  <a:ext uri="{FF2B5EF4-FFF2-40B4-BE49-F238E27FC236}">
                    <a16:creationId xmlns:a16="http://schemas.microsoft.com/office/drawing/2014/main" id="{03E888C7-B6AF-4244-92F4-D8AB1EB6B19A}"/>
                  </a:ext>
                </a:extLst>
              </p:cNvPr>
              <p:cNvSpPr/>
              <p:nvPr/>
            </p:nvSpPr>
            <p:spPr>
              <a:xfrm>
                <a:off x="4888632" y="6384776"/>
                <a:ext cx="1080120" cy="216024"/>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a:solidFill>
                      <a:schemeClr val="tx1"/>
                    </a:solidFill>
                  </a:rPr>
                  <a:t>基本フロー</a:t>
                </a:r>
              </a:p>
            </p:txBody>
          </p:sp>
          <p:sp>
            <p:nvSpPr>
              <p:cNvPr id="195" name="正方形/長方形 194">
                <a:extLst>
                  <a:ext uri="{FF2B5EF4-FFF2-40B4-BE49-F238E27FC236}">
                    <a16:creationId xmlns:a16="http://schemas.microsoft.com/office/drawing/2014/main" id="{22BFA118-743E-7B4C-BA63-CA27C1C32562}"/>
                  </a:ext>
                </a:extLst>
              </p:cNvPr>
              <p:cNvSpPr/>
              <p:nvPr/>
            </p:nvSpPr>
            <p:spPr>
              <a:xfrm>
                <a:off x="5968752" y="6384776"/>
                <a:ext cx="2088232" cy="216024"/>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800" dirty="0">
                    <a:solidFill>
                      <a:schemeClr val="tx1"/>
                    </a:solidFill>
                  </a:rPr>
                  <a:t>1.</a:t>
                </a:r>
                <a:r>
                  <a:rPr kumimoji="1" lang="ja-JP" altLang="en-US" sz="800">
                    <a:solidFill>
                      <a:schemeClr val="tx1"/>
                    </a:solidFill>
                  </a:rPr>
                  <a:t>ロボット速度とコーナー長から、コーナを通過する時間を予測する</a:t>
                </a:r>
                <a:endParaRPr kumimoji="1" lang="en-US" altLang="ja-JP" sz="800" dirty="0">
                  <a:solidFill>
                    <a:schemeClr val="tx1"/>
                  </a:solidFill>
                </a:endParaRPr>
              </a:p>
              <a:p>
                <a:r>
                  <a:rPr lang="en-US" altLang="ja-JP" sz="800" dirty="0">
                    <a:solidFill>
                      <a:schemeClr val="tx1"/>
                    </a:solidFill>
                  </a:rPr>
                  <a:t>2.</a:t>
                </a:r>
                <a:r>
                  <a:rPr lang="ja-JP" altLang="en-US" sz="800">
                    <a:solidFill>
                      <a:schemeClr val="tx1"/>
                    </a:solidFill>
                  </a:rPr>
                  <a:t>コーナーの角度と通過予測時間から目標ヨーレートを算出する</a:t>
                </a:r>
                <a:endParaRPr lang="en-US" altLang="ja-JP" sz="800" dirty="0">
                  <a:solidFill>
                    <a:schemeClr val="tx1"/>
                  </a:solidFill>
                </a:endParaRPr>
              </a:p>
              <a:p>
                <a:r>
                  <a:rPr kumimoji="1" lang="en-US" altLang="ja-JP" sz="800" dirty="0">
                    <a:solidFill>
                      <a:schemeClr val="tx1"/>
                    </a:solidFill>
                  </a:rPr>
                  <a:t>3</a:t>
                </a:r>
                <a:r>
                  <a:rPr kumimoji="1" lang="ja-JP" altLang="en-US" sz="800">
                    <a:solidFill>
                      <a:schemeClr val="tx1"/>
                    </a:solidFill>
                  </a:rPr>
                  <a:t>ユースケースを終了する</a:t>
                </a:r>
              </a:p>
            </p:txBody>
          </p:sp>
        </p:grpSp>
        <p:grpSp>
          <p:nvGrpSpPr>
            <p:cNvPr id="191" name="グループ化 190">
              <a:extLst>
                <a:ext uri="{FF2B5EF4-FFF2-40B4-BE49-F238E27FC236}">
                  <a16:creationId xmlns:a16="http://schemas.microsoft.com/office/drawing/2014/main" id="{CFF37C42-AF13-8845-A71C-3A2D72261005}"/>
                </a:ext>
              </a:extLst>
            </p:cNvPr>
            <p:cNvGrpSpPr/>
            <p:nvPr/>
          </p:nvGrpSpPr>
          <p:grpSpPr>
            <a:xfrm>
              <a:off x="4888632" y="9769152"/>
              <a:ext cx="3168352" cy="216024"/>
              <a:chOff x="4888632" y="6384776"/>
              <a:chExt cx="3168352" cy="216024"/>
            </a:xfrm>
            <a:noFill/>
          </p:grpSpPr>
          <p:sp>
            <p:nvSpPr>
              <p:cNvPr id="192" name="正方形/長方形 191">
                <a:extLst>
                  <a:ext uri="{FF2B5EF4-FFF2-40B4-BE49-F238E27FC236}">
                    <a16:creationId xmlns:a16="http://schemas.microsoft.com/office/drawing/2014/main" id="{76EA4E08-4A85-8946-A3A6-A4ADFC6A9059}"/>
                  </a:ext>
                </a:extLst>
              </p:cNvPr>
              <p:cNvSpPr/>
              <p:nvPr/>
            </p:nvSpPr>
            <p:spPr>
              <a:xfrm>
                <a:off x="4888632" y="6384776"/>
                <a:ext cx="1080120" cy="216024"/>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a:solidFill>
                      <a:schemeClr val="tx1"/>
                    </a:solidFill>
                  </a:rPr>
                  <a:t>事後条件</a:t>
                </a:r>
              </a:p>
            </p:txBody>
          </p:sp>
          <p:sp>
            <p:nvSpPr>
              <p:cNvPr id="193" name="正方形/長方形 192">
                <a:extLst>
                  <a:ext uri="{FF2B5EF4-FFF2-40B4-BE49-F238E27FC236}">
                    <a16:creationId xmlns:a16="http://schemas.microsoft.com/office/drawing/2014/main" id="{F291AD4B-934C-EF46-BEB9-F207BC49A8E0}"/>
                  </a:ext>
                </a:extLst>
              </p:cNvPr>
              <p:cNvSpPr/>
              <p:nvPr/>
            </p:nvSpPr>
            <p:spPr>
              <a:xfrm>
                <a:off x="5968752" y="6384776"/>
                <a:ext cx="2088232" cy="216024"/>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a:solidFill>
                      <a:schemeClr val="tx1"/>
                    </a:solidFill>
                  </a:rPr>
                  <a:t>コーナーを通過した</a:t>
                </a:r>
              </a:p>
            </p:txBody>
          </p:sp>
        </p:grpSp>
      </p:grpSp>
      <p:sp>
        <p:nvSpPr>
          <p:cNvPr id="202" name="正方形/長方形 201">
            <a:extLst>
              <a:ext uri="{FF2B5EF4-FFF2-40B4-BE49-F238E27FC236}">
                <a16:creationId xmlns:a16="http://schemas.microsoft.com/office/drawing/2014/main" id="{5E3DF0B2-618B-E34B-949B-6B7BCFAF6BE9}"/>
              </a:ext>
            </a:extLst>
          </p:cNvPr>
          <p:cNvSpPr/>
          <p:nvPr/>
        </p:nvSpPr>
        <p:spPr>
          <a:xfrm>
            <a:off x="8993088" y="77550"/>
            <a:ext cx="1584176"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a:solidFill>
                  <a:schemeClr val="tx1"/>
                </a:solidFill>
              </a:rPr>
              <a:t>「意のままに走る」</a:t>
            </a:r>
            <a:endParaRPr kumimoji="1" lang="ja-JP" altLang="en-US" sz="1200" b="1">
              <a:solidFill>
                <a:schemeClr val="tx1"/>
              </a:solidFill>
            </a:endParaRPr>
          </a:p>
        </p:txBody>
      </p:sp>
      <p:sp>
        <p:nvSpPr>
          <p:cNvPr id="208" name="正方形/長方形 207">
            <a:extLst>
              <a:ext uri="{FF2B5EF4-FFF2-40B4-BE49-F238E27FC236}">
                <a16:creationId xmlns:a16="http://schemas.microsoft.com/office/drawing/2014/main" id="{13F37079-21D8-7C42-9BCF-7F7F204030E6}"/>
              </a:ext>
            </a:extLst>
          </p:cNvPr>
          <p:cNvSpPr/>
          <p:nvPr/>
        </p:nvSpPr>
        <p:spPr>
          <a:xfrm>
            <a:off x="10793288" y="77550"/>
            <a:ext cx="1944216"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b="1" i="1">
                <a:solidFill>
                  <a:schemeClr val="tx1"/>
                </a:solidFill>
              </a:rPr>
              <a:t>詳細は</a:t>
            </a:r>
            <a:r>
              <a:rPr lang="en-US" altLang="ja-JP" sz="1100" b="1" i="1" dirty="0">
                <a:solidFill>
                  <a:schemeClr val="tx1"/>
                </a:solidFill>
              </a:rPr>
              <a:t>6</a:t>
            </a:r>
            <a:r>
              <a:rPr lang="ja-JP" altLang="en-US" sz="1100" b="1" i="1">
                <a:solidFill>
                  <a:schemeClr val="tx1"/>
                </a:solidFill>
              </a:rPr>
              <a:t>頁の工夫点を参照</a:t>
            </a:r>
            <a:endParaRPr kumimoji="1" lang="ja-JP" altLang="en-US" sz="1100" b="1" i="1">
              <a:solidFill>
                <a:schemeClr val="tx1"/>
              </a:solidFill>
            </a:endParaRPr>
          </a:p>
        </p:txBody>
      </p:sp>
      <p:sp>
        <p:nvSpPr>
          <p:cNvPr id="209" name="正方形/長方形 208">
            <a:extLst>
              <a:ext uri="{FF2B5EF4-FFF2-40B4-BE49-F238E27FC236}">
                <a16:creationId xmlns:a16="http://schemas.microsoft.com/office/drawing/2014/main" id="{0A6FB0E9-D2CA-4A44-936B-7C49EBFF4C9E}"/>
              </a:ext>
            </a:extLst>
          </p:cNvPr>
          <p:cNvSpPr/>
          <p:nvPr/>
        </p:nvSpPr>
        <p:spPr>
          <a:xfrm>
            <a:off x="1" y="6600800"/>
            <a:ext cx="4672607"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b="1">
                <a:solidFill>
                  <a:schemeClr val="tx1"/>
                </a:solidFill>
              </a:rPr>
              <a:t>④</a:t>
            </a:r>
            <a:r>
              <a:rPr lang="en-US" altLang="ja-JP" sz="1100" b="1" dirty="0" err="1">
                <a:solidFill>
                  <a:schemeClr val="tx1"/>
                </a:solidFill>
              </a:rPr>
              <a:t>a</a:t>
            </a:r>
            <a:r>
              <a:rPr kumimoji="1" lang="en-US" altLang="ja-JP" sz="1100" b="1" dirty="0" err="1">
                <a:solidFill>
                  <a:schemeClr val="tx1"/>
                </a:solidFill>
              </a:rPr>
              <a:t>stah</a:t>
            </a:r>
            <a:r>
              <a:rPr kumimoji="1" lang="en-US" altLang="ja-JP" sz="1100" b="1" dirty="0">
                <a:solidFill>
                  <a:schemeClr val="tx1"/>
                </a:solidFill>
              </a:rPr>
              <a:t> </a:t>
            </a:r>
            <a:r>
              <a:rPr kumimoji="1" lang="en-US" altLang="ja-JP" sz="1100" b="1" dirty="0" err="1">
                <a:solidFill>
                  <a:schemeClr val="tx1"/>
                </a:solidFill>
              </a:rPr>
              <a:t>SysML</a:t>
            </a:r>
            <a:r>
              <a:rPr kumimoji="1" lang="ja-JP" altLang="en-US" sz="1100" b="1">
                <a:solidFill>
                  <a:schemeClr val="tx1"/>
                </a:solidFill>
              </a:rPr>
              <a:t>ではミスユースケース記述がないため、</a:t>
            </a:r>
            <a:endParaRPr kumimoji="1" lang="en-US" altLang="ja-JP" sz="1100" b="1" dirty="0">
              <a:solidFill>
                <a:schemeClr val="tx1"/>
              </a:solidFill>
            </a:endParaRPr>
          </a:p>
          <a:p>
            <a:r>
              <a:rPr lang="ja-JP" altLang="en-US" sz="1100" b="1">
                <a:solidFill>
                  <a:schemeClr val="tx1"/>
                </a:solidFill>
              </a:rPr>
              <a:t>　</a:t>
            </a:r>
            <a:r>
              <a:rPr kumimoji="1" lang="en-US" altLang="ja-JP" sz="1100" b="1" dirty="0">
                <a:solidFill>
                  <a:schemeClr val="tx1"/>
                </a:solidFill>
              </a:rPr>
              <a:t>problem</a:t>
            </a:r>
            <a:r>
              <a:rPr kumimoji="1" lang="ja-JP" altLang="en-US" sz="1100" b="1">
                <a:solidFill>
                  <a:schemeClr val="tx1"/>
                </a:solidFill>
              </a:rPr>
              <a:t>でミスユースケースを表現した。</a:t>
            </a:r>
            <a:r>
              <a:rPr kumimoji="1" lang="en-US" altLang="ja-JP" sz="800" b="1" dirty="0">
                <a:solidFill>
                  <a:schemeClr val="tx1"/>
                </a:solidFill>
              </a:rPr>
              <a:t>(</a:t>
            </a:r>
            <a:r>
              <a:rPr kumimoji="1" lang="ja-JP" altLang="en-US" sz="800" b="1">
                <a:solidFill>
                  <a:schemeClr val="tx1"/>
                </a:solidFill>
              </a:rPr>
              <a:t>ネガティブアクターは割愛</a:t>
            </a:r>
            <a:r>
              <a:rPr kumimoji="1" lang="en-US" altLang="ja-JP" sz="800" b="1" dirty="0">
                <a:solidFill>
                  <a:schemeClr val="tx1"/>
                </a:solidFill>
              </a:rPr>
              <a:t>)</a:t>
            </a:r>
          </a:p>
          <a:p>
            <a:r>
              <a:rPr lang="ja-JP" altLang="en-US" sz="1100" b="1">
                <a:solidFill>
                  <a:schemeClr val="tx1"/>
                </a:solidFill>
              </a:rPr>
              <a:t>⑤簡易なユースケース記述を右図に示す。</a:t>
            </a:r>
            <a:r>
              <a:rPr lang="en-US" altLang="ja-JP" sz="800" b="1" dirty="0">
                <a:solidFill>
                  <a:schemeClr val="tx1"/>
                </a:solidFill>
              </a:rPr>
              <a:t>(</a:t>
            </a:r>
            <a:r>
              <a:rPr lang="ja-JP" altLang="en-US" sz="800" b="1">
                <a:solidFill>
                  <a:schemeClr val="tx1"/>
                </a:solidFill>
              </a:rPr>
              <a:t>安全に停止するは割愛</a:t>
            </a:r>
            <a:r>
              <a:rPr lang="en-US" altLang="ja-JP" sz="800" b="1" dirty="0">
                <a:solidFill>
                  <a:schemeClr val="tx1"/>
                </a:solidFill>
              </a:rPr>
              <a:t>)</a:t>
            </a:r>
            <a:endParaRPr lang="ja-JP" altLang="en-US" sz="1100" b="1">
              <a:solidFill>
                <a:schemeClr val="tx1"/>
              </a:solidFill>
            </a:endParaRPr>
          </a:p>
        </p:txBody>
      </p:sp>
      <p:sp>
        <p:nvSpPr>
          <p:cNvPr id="210" name="正方形/長方形 209">
            <a:extLst>
              <a:ext uri="{FF2B5EF4-FFF2-40B4-BE49-F238E27FC236}">
                <a16:creationId xmlns:a16="http://schemas.microsoft.com/office/drawing/2014/main" id="{D07F57AF-93E8-3647-8E1F-1820AD905941}"/>
              </a:ext>
            </a:extLst>
          </p:cNvPr>
          <p:cNvSpPr/>
          <p:nvPr/>
        </p:nvSpPr>
        <p:spPr>
          <a:xfrm>
            <a:off x="3736504" y="6693"/>
            <a:ext cx="3168352"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ja-JP" altLang="en-US" sz="1100" b="1">
                <a:solidFill>
                  <a:schemeClr val="tx1"/>
                </a:solidFill>
              </a:rPr>
              <a:t>機能「</a:t>
            </a:r>
            <a:r>
              <a:rPr kumimoji="1" lang="ja-JP" altLang="en-US" sz="1100" b="1">
                <a:solidFill>
                  <a:srgbClr val="FF0000"/>
                </a:solidFill>
              </a:rPr>
              <a:t>コースを完走する</a:t>
            </a:r>
            <a:r>
              <a:rPr kumimoji="1" lang="ja-JP" altLang="en-US" sz="1100" b="1">
                <a:solidFill>
                  <a:schemeClr val="tx1"/>
                </a:solidFill>
              </a:rPr>
              <a:t>」を</a:t>
            </a:r>
            <a:r>
              <a:rPr kumimoji="1" lang="en-US" altLang="ja-JP" sz="1100" b="1" dirty="0" err="1">
                <a:solidFill>
                  <a:srgbClr val="FF0000"/>
                </a:solidFill>
              </a:rPr>
              <a:t>SysML</a:t>
            </a:r>
            <a:r>
              <a:rPr lang="ja-JP" altLang="en-US" sz="1100" b="1">
                <a:solidFill>
                  <a:schemeClr val="tx1"/>
                </a:solidFill>
              </a:rPr>
              <a:t>で記述する</a:t>
            </a:r>
            <a:endParaRPr kumimoji="1" lang="ja-JP" altLang="en-US" sz="1100" b="1" dirty="0">
              <a:solidFill>
                <a:schemeClr val="tx1"/>
              </a:solidFill>
            </a:endParaRPr>
          </a:p>
        </p:txBody>
      </p:sp>
      <p:sp>
        <p:nvSpPr>
          <p:cNvPr id="214" name="正方形/長方形 213">
            <a:extLst>
              <a:ext uri="{FF2B5EF4-FFF2-40B4-BE49-F238E27FC236}">
                <a16:creationId xmlns:a16="http://schemas.microsoft.com/office/drawing/2014/main" id="{E3949CBA-87D3-6E4E-A3B8-D714D5BF5A66}"/>
              </a:ext>
            </a:extLst>
          </p:cNvPr>
          <p:cNvSpPr/>
          <p:nvPr/>
        </p:nvSpPr>
        <p:spPr>
          <a:xfrm>
            <a:off x="2800400" y="984176"/>
            <a:ext cx="432048" cy="2520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a:solidFill>
                  <a:srgbClr val="FF0000"/>
                </a:solidFill>
              </a:rPr>
              <a:t>①</a:t>
            </a:r>
            <a:endParaRPr kumimoji="1" lang="ja-JP" altLang="en-US" b="1" dirty="0">
              <a:solidFill>
                <a:srgbClr val="FF0000"/>
              </a:solidFill>
            </a:endParaRPr>
          </a:p>
        </p:txBody>
      </p:sp>
      <p:sp>
        <p:nvSpPr>
          <p:cNvPr id="215" name="正方形/長方形 214">
            <a:extLst>
              <a:ext uri="{FF2B5EF4-FFF2-40B4-BE49-F238E27FC236}">
                <a16:creationId xmlns:a16="http://schemas.microsoft.com/office/drawing/2014/main" id="{3A7108A1-45F8-CB4B-AA68-0938E63E341E}"/>
              </a:ext>
            </a:extLst>
          </p:cNvPr>
          <p:cNvSpPr/>
          <p:nvPr/>
        </p:nvSpPr>
        <p:spPr>
          <a:xfrm>
            <a:off x="6328792" y="1848272"/>
            <a:ext cx="432048" cy="2520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a:solidFill>
                  <a:srgbClr val="FF0000"/>
                </a:solidFill>
              </a:rPr>
              <a:t>②</a:t>
            </a:r>
            <a:endParaRPr kumimoji="1" lang="ja-JP" altLang="en-US" b="1" dirty="0">
              <a:solidFill>
                <a:srgbClr val="FF0000"/>
              </a:solidFill>
            </a:endParaRPr>
          </a:p>
        </p:txBody>
      </p:sp>
      <p:sp>
        <p:nvSpPr>
          <p:cNvPr id="219" name="正方形/長方形 218">
            <a:extLst>
              <a:ext uri="{FF2B5EF4-FFF2-40B4-BE49-F238E27FC236}">
                <a16:creationId xmlns:a16="http://schemas.microsoft.com/office/drawing/2014/main" id="{51D221EB-1B6E-B143-B202-1A398959892F}"/>
              </a:ext>
            </a:extLst>
          </p:cNvPr>
          <p:cNvSpPr/>
          <p:nvPr/>
        </p:nvSpPr>
        <p:spPr>
          <a:xfrm>
            <a:off x="64096" y="3720480"/>
            <a:ext cx="432048" cy="2520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a:solidFill>
                  <a:srgbClr val="FF0000"/>
                </a:solidFill>
              </a:rPr>
              <a:t>③</a:t>
            </a:r>
            <a:endParaRPr kumimoji="1" lang="ja-JP" altLang="en-US" b="1" dirty="0">
              <a:solidFill>
                <a:srgbClr val="FF0000"/>
              </a:solidFill>
            </a:endParaRPr>
          </a:p>
        </p:txBody>
      </p:sp>
      <p:sp>
        <p:nvSpPr>
          <p:cNvPr id="221" name="正方形/長方形 220">
            <a:extLst>
              <a:ext uri="{FF2B5EF4-FFF2-40B4-BE49-F238E27FC236}">
                <a16:creationId xmlns:a16="http://schemas.microsoft.com/office/drawing/2014/main" id="{841601E8-7C1E-1140-BA1A-56197CF082D6}"/>
              </a:ext>
            </a:extLst>
          </p:cNvPr>
          <p:cNvSpPr/>
          <p:nvPr/>
        </p:nvSpPr>
        <p:spPr>
          <a:xfrm>
            <a:off x="3176638" y="7243473"/>
            <a:ext cx="432048" cy="2520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a:solidFill>
                  <a:srgbClr val="FF0000"/>
                </a:solidFill>
              </a:rPr>
              <a:t>④</a:t>
            </a:r>
            <a:endParaRPr kumimoji="1" lang="ja-JP" altLang="en-US" b="1" dirty="0">
              <a:solidFill>
                <a:srgbClr val="FF0000"/>
              </a:solidFill>
            </a:endParaRPr>
          </a:p>
        </p:txBody>
      </p:sp>
      <p:sp>
        <p:nvSpPr>
          <p:cNvPr id="211" name="正方形/長方形 210">
            <a:extLst>
              <a:ext uri="{FF2B5EF4-FFF2-40B4-BE49-F238E27FC236}">
                <a16:creationId xmlns:a16="http://schemas.microsoft.com/office/drawing/2014/main" id="{EC837A4A-90EA-904A-8EA1-864E390BC286}"/>
              </a:ext>
            </a:extLst>
          </p:cNvPr>
          <p:cNvSpPr/>
          <p:nvPr/>
        </p:nvSpPr>
        <p:spPr>
          <a:xfrm>
            <a:off x="0" y="307301"/>
            <a:ext cx="6976864" cy="6336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b="1">
                <a:solidFill>
                  <a:schemeClr val="tx1"/>
                </a:solidFill>
              </a:rPr>
              <a:t>①競技結果だけではなく、見ている人を楽しませるためにシステムの目的を「観覧者を魅了する」とした。</a:t>
            </a:r>
            <a:endParaRPr lang="en-US" altLang="ja-JP" sz="1100" b="1" dirty="0">
              <a:solidFill>
                <a:schemeClr val="tx1"/>
              </a:solidFill>
            </a:endParaRPr>
          </a:p>
          <a:p>
            <a:r>
              <a:rPr lang="ja-JP" altLang="en-US" sz="1100" b="1">
                <a:solidFill>
                  <a:schemeClr val="tx1"/>
                </a:solidFill>
              </a:rPr>
              <a:t>②ステークホルダ要求からコンセプトを立案した。</a:t>
            </a:r>
            <a:endParaRPr lang="en-US" altLang="ja-JP" sz="1100" b="1" dirty="0">
              <a:solidFill>
                <a:schemeClr val="tx1"/>
              </a:solidFill>
            </a:endParaRPr>
          </a:p>
          <a:p>
            <a:r>
              <a:rPr lang="ja-JP" altLang="en-US" sz="1100" b="1">
                <a:solidFill>
                  <a:schemeClr val="tx1"/>
                </a:solidFill>
              </a:rPr>
              <a:t>③システムの目標とコンセプトから導出した「コースを完走する」の要求を③に示す。</a:t>
            </a:r>
          </a:p>
          <a:p>
            <a:endParaRPr kumimoji="1" lang="ja-JP" altLang="en-US" sz="1100" b="1" dirty="0">
              <a:solidFill>
                <a:schemeClr val="tx1"/>
              </a:solidFill>
            </a:endParaRPr>
          </a:p>
        </p:txBody>
      </p:sp>
      <p:sp>
        <p:nvSpPr>
          <p:cNvPr id="223" name="正方形/長方形 222">
            <a:extLst>
              <a:ext uri="{FF2B5EF4-FFF2-40B4-BE49-F238E27FC236}">
                <a16:creationId xmlns:a16="http://schemas.microsoft.com/office/drawing/2014/main" id="{4E2DFFAA-085E-AF47-BE5D-C00A07A787AA}"/>
              </a:ext>
            </a:extLst>
          </p:cNvPr>
          <p:cNvSpPr/>
          <p:nvPr/>
        </p:nvSpPr>
        <p:spPr>
          <a:xfrm>
            <a:off x="4420633" y="6071806"/>
            <a:ext cx="432048" cy="2520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a:solidFill>
                  <a:srgbClr val="FF0000"/>
                </a:solidFill>
              </a:rPr>
              <a:t>⑤</a:t>
            </a:r>
            <a:endParaRPr kumimoji="1" lang="ja-JP" altLang="en-US" b="1" dirty="0">
              <a:solidFill>
                <a:srgbClr val="FF0000"/>
              </a:solidFill>
            </a:endParaRPr>
          </a:p>
        </p:txBody>
      </p:sp>
      <p:sp>
        <p:nvSpPr>
          <p:cNvPr id="201" name="正方形/長方形 200">
            <a:extLst>
              <a:ext uri="{FF2B5EF4-FFF2-40B4-BE49-F238E27FC236}">
                <a16:creationId xmlns:a16="http://schemas.microsoft.com/office/drawing/2014/main" id="{F03E4758-0A54-5642-89B2-626A015ABC74}"/>
              </a:ext>
            </a:extLst>
          </p:cNvPr>
          <p:cNvSpPr/>
          <p:nvPr/>
        </p:nvSpPr>
        <p:spPr>
          <a:xfrm rot="16200000">
            <a:off x="7462992" y="4530494"/>
            <a:ext cx="1224137" cy="180169"/>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rPr>
              <a:t>状況を認知する</a:t>
            </a:r>
          </a:p>
        </p:txBody>
      </p:sp>
      <p:sp>
        <p:nvSpPr>
          <p:cNvPr id="203" name="正方形/長方形 202">
            <a:extLst>
              <a:ext uri="{FF2B5EF4-FFF2-40B4-BE49-F238E27FC236}">
                <a16:creationId xmlns:a16="http://schemas.microsoft.com/office/drawing/2014/main" id="{F03E4758-0A54-5642-89B2-626A015ABC74}"/>
              </a:ext>
            </a:extLst>
          </p:cNvPr>
          <p:cNvSpPr/>
          <p:nvPr/>
        </p:nvSpPr>
        <p:spPr>
          <a:xfrm rot="16200000">
            <a:off x="7066948" y="6150674"/>
            <a:ext cx="2016225" cy="180169"/>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rPr>
              <a:t>走行軌道を判断する</a:t>
            </a:r>
          </a:p>
        </p:txBody>
      </p:sp>
      <p:sp>
        <p:nvSpPr>
          <p:cNvPr id="204" name="正方形/長方形 203">
            <a:extLst>
              <a:ext uri="{FF2B5EF4-FFF2-40B4-BE49-F238E27FC236}">
                <a16:creationId xmlns:a16="http://schemas.microsoft.com/office/drawing/2014/main" id="{F03E4758-0A54-5642-89B2-626A015ABC74}"/>
              </a:ext>
            </a:extLst>
          </p:cNvPr>
          <p:cNvSpPr/>
          <p:nvPr/>
        </p:nvSpPr>
        <p:spPr>
          <a:xfrm rot="16200000">
            <a:off x="7571007" y="7662843"/>
            <a:ext cx="1008112" cy="18016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rPr>
              <a:t>走行する</a:t>
            </a:r>
          </a:p>
        </p:txBody>
      </p:sp>
      <p:cxnSp>
        <p:nvCxnSpPr>
          <p:cNvPr id="205" name="直線コネクタ 204"/>
          <p:cNvCxnSpPr>
            <a:cxnSpLocks/>
          </p:cNvCxnSpPr>
          <p:nvPr/>
        </p:nvCxnSpPr>
        <p:spPr>
          <a:xfrm>
            <a:off x="8011570" y="4008512"/>
            <a:ext cx="4790030" cy="0"/>
          </a:xfrm>
          <a:prstGeom prst="line">
            <a:avLst/>
          </a:prstGeom>
          <a:ln w="31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134" name="グループ化 133">
            <a:extLst>
              <a:ext uri="{FF2B5EF4-FFF2-40B4-BE49-F238E27FC236}">
                <a16:creationId xmlns:a16="http://schemas.microsoft.com/office/drawing/2014/main" id="{4A5DFCE1-D683-DB4E-9874-CD739F6305C6}"/>
              </a:ext>
            </a:extLst>
          </p:cNvPr>
          <p:cNvGrpSpPr/>
          <p:nvPr/>
        </p:nvGrpSpPr>
        <p:grpSpPr>
          <a:xfrm>
            <a:off x="8003194" y="5232648"/>
            <a:ext cx="4798406" cy="3024336"/>
            <a:chOff x="8003194" y="5232648"/>
            <a:chExt cx="4700795" cy="3024336"/>
          </a:xfrm>
        </p:grpSpPr>
        <p:cxnSp>
          <p:nvCxnSpPr>
            <p:cNvPr id="7" name="直線コネクタ 6"/>
            <p:cNvCxnSpPr/>
            <p:nvPr/>
          </p:nvCxnSpPr>
          <p:spPr>
            <a:xfrm>
              <a:off x="8003194" y="5232648"/>
              <a:ext cx="4692419" cy="0"/>
            </a:xfrm>
            <a:prstGeom prst="line">
              <a:avLst/>
            </a:prstGeom>
            <a:ln w="31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06" name="直線コネクタ 205"/>
            <p:cNvCxnSpPr/>
            <p:nvPr/>
          </p:nvCxnSpPr>
          <p:spPr>
            <a:xfrm>
              <a:off x="8011570" y="7248872"/>
              <a:ext cx="4692419" cy="0"/>
            </a:xfrm>
            <a:prstGeom prst="line">
              <a:avLst/>
            </a:prstGeom>
            <a:ln w="31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07" name="直線コネクタ 206"/>
            <p:cNvCxnSpPr/>
            <p:nvPr/>
          </p:nvCxnSpPr>
          <p:spPr>
            <a:xfrm>
              <a:off x="8011570" y="8256984"/>
              <a:ext cx="4692419" cy="0"/>
            </a:xfrm>
            <a:prstGeom prst="line">
              <a:avLst/>
            </a:prstGeom>
            <a:ln w="31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166" name="正方形/長方形 165">
            <a:extLst>
              <a:ext uri="{FF2B5EF4-FFF2-40B4-BE49-F238E27FC236}">
                <a16:creationId xmlns:a16="http://schemas.microsoft.com/office/drawing/2014/main" id="{EA42BAB2-2524-6744-B224-C527A7AB35EB}"/>
              </a:ext>
            </a:extLst>
          </p:cNvPr>
          <p:cNvSpPr/>
          <p:nvPr/>
        </p:nvSpPr>
        <p:spPr>
          <a:xfrm>
            <a:off x="11585377" y="5079073"/>
            <a:ext cx="936103" cy="153575"/>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b="1" dirty="0">
                <a:solidFill>
                  <a:schemeClr val="tx1"/>
                </a:solidFill>
              </a:rPr>
              <a:t>マップトレース</a:t>
            </a:r>
            <a:endParaRPr kumimoji="1" lang="ja-JP" altLang="en-US" sz="800" b="1" dirty="0">
              <a:solidFill>
                <a:schemeClr val="tx1"/>
              </a:solidFill>
            </a:endParaRPr>
          </a:p>
        </p:txBody>
      </p:sp>
      <p:sp>
        <p:nvSpPr>
          <p:cNvPr id="165" name="正方形/長方形 164">
            <a:extLst>
              <a:ext uri="{FF2B5EF4-FFF2-40B4-BE49-F238E27FC236}">
                <a16:creationId xmlns:a16="http://schemas.microsoft.com/office/drawing/2014/main" id="{F03E4758-0A54-5642-89B2-626A015ABC74}"/>
              </a:ext>
            </a:extLst>
          </p:cNvPr>
          <p:cNvSpPr/>
          <p:nvPr/>
        </p:nvSpPr>
        <p:spPr>
          <a:xfrm>
            <a:off x="8201001" y="5079073"/>
            <a:ext cx="936103" cy="153575"/>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b="1" dirty="0">
                <a:solidFill>
                  <a:schemeClr val="tx1"/>
                </a:solidFill>
              </a:rPr>
              <a:t>ライントレース</a:t>
            </a:r>
            <a:endParaRPr kumimoji="1" lang="ja-JP" altLang="en-US" sz="800" b="1" dirty="0">
              <a:solidFill>
                <a:schemeClr val="tx1"/>
              </a:solidFill>
            </a:endParaRPr>
          </a:p>
        </p:txBody>
      </p:sp>
      <p:sp>
        <p:nvSpPr>
          <p:cNvPr id="224" name="正方形/長方形 223">
            <a:extLst>
              <a:ext uri="{FF2B5EF4-FFF2-40B4-BE49-F238E27FC236}">
                <a16:creationId xmlns:a16="http://schemas.microsoft.com/office/drawing/2014/main" id="{664F8E80-0AF1-8D48-A007-813AD866EFE1}"/>
              </a:ext>
            </a:extLst>
          </p:cNvPr>
          <p:cNvSpPr/>
          <p:nvPr/>
        </p:nvSpPr>
        <p:spPr>
          <a:xfrm>
            <a:off x="8417024" y="3072408"/>
            <a:ext cx="4384577"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ja-JP" altLang="en-US" sz="1100" b="1">
                <a:solidFill>
                  <a:schemeClr val="tx1"/>
                </a:solidFill>
              </a:rPr>
              <a:t>⑥機能分析の結果を機能フロー図</a:t>
            </a:r>
            <a:r>
              <a:rPr kumimoji="1" lang="en-US" altLang="ja-JP" sz="1100" b="1" dirty="0">
                <a:solidFill>
                  <a:schemeClr val="tx1"/>
                </a:solidFill>
              </a:rPr>
              <a:t>(</a:t>
            </a:r>
            <a:r>
              <a:rPr kumimoji="1" lang="ja-JP" altLang="en-US" sz="1100" b="1">
                <a:solidFill>
                  <a:schemeClr val="tx1"/>
                </a:solidFill>
              </a:rPr>
              <a:t>アクティビティ図</a:t>
            </a:r>
            <a:r>
              <a:rPr kumimoji="1" lang="en-US" altLang="ja-JP" sz="1100" b="1" dirty="0">
                <a:solidFill>
                  <a:schemeClr val="tx1"/>
                </a:solidFill>
              </a:rPr>
              <a:t>)</a:t>
            </a:r>
            <a:r>
              <a:rPr kumimoji="1" lang="ja-JP" altLang="en-US" sz="1100" b="1">
                <a:solidFill>
                  <a:schemeClr val="tx1"/>
                </a:solidFill>
              </a:rPr>
              <a:t>に示す。</a:t>
            </a:r>
            <a:endParaRPr kumimoji="1" lang="en-US" altLang="ja-JP" sz="1100" b="1" dirty="0">
              <a:solidFill>
                <a:schemeClr val="tx1"/>
              </a:solidFill>
            </a:endParaRPr>
          </a:p>
        </p:txBody>
      </p:sp>
      <p:sp>
        <p:nvSpPr>
          <p:cNvPr id="174" name="正方形/長方形 173">
            <a:extLst>
              <a:ext uri="{FF2B5EF4-FFF2-40B4-BE49-F238E27FC236}">
                <a16:creationId xmlns:a16="http://schemas.microsoft.com/office/drawing/2014/main" id="{E4670ED1-D65E-2249-BEB6-59CBCE3F5EA6}"/>
              </a:ext>
            </a:extLst>
          </p:cNvPr>
          <p:cNvSpPr/>
          <p:nvPr/>
        </p:nvSpPr>
        <p:spPr>
          <a:xfrm>
            <a:off x="7984976" y="3360440"/>
            <a:ext cx="4816624" cy="62407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C1F46A84-E38F-CE42-9640-A8579EBCD811}"/>
              </a:ext>
            </a:extLst>
          </p:cNvPr>
          <p:cNvSpPr/>
          <p:nvPr/>
        </p:nvSpPr>
        <p:spPr>
          <a:xfrm>
            <a:off x="6976864" y="3072408"/>
            <a:ext cx="1368152" cy="3310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b="1" dirty="0">
                <a:solidFill>
                  <a:schemeClr val="tx1"/>
                </a:solidFill>
              </a:rPr>
              <a:t>2.4 </a:t>
            </a:r>
            <a:r>
              <a:rPr lang="ja-JP" altLang="en-US" b="1">
                <a:solidFill>
                  <a:schemeClr val="tx1"/>
                </a:solidFill>
              </a:rPr>
              <a:t>機能分析</a:t>
            </a:r>
            <a:endParaRPr kumimoji="1" lang="ja-JP" altLang="en-US" b="1">
              <a:solidFill>
                <a:schemeClr val="tx1"/>
              </a:solidFill>
            </a:endParaRPr>
          </a:p>
        </p:txBody>
      </p:sp>
      <p:sp>
        <p:nvSpPr>
          <p:cNvPr id="225" name="正方形/長方形 224">
            <a:extLst>
              <a:ext uri="{FF2B5EF4-FFF2-40B4-BE49-F238E27FC236}">
                <a16:creationId xmlns:a16="http://schemas.microsoft.com/office/drawing/2014/main" id="{1B7F6FB2-839D-1245-83AC-0E0B055CB9C9}"/>
              </a:ext>
            </a:extLst>
          </p:cNvPr>
          <p:cNvSpPr/>
          <p:nvPr/>
        </p:nvSpPr>
        <p:spPr>
          <a:xfrm>
            <a:off x="8309012" y="3432448"/>
            <a:ext cx="432048" cy="2520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a:solidFill>
                  <a:srgbClr val="FF0000"/>
                </a:solidFill>
              </a:rPr>
              <a:t>⑥</a:t>
            </a:r>
            <a:endParaRPr kumimoji="1" lang="ja-JP" altLang="en-US" b="1" dirty="0">
              <a:solidFill>
                <a:srgbClr val="FF0000"/>
              </a:solidFill>
            </a:endParaRPr>
          </a:p>
        </p:txBody>
      </p:sp>
      <p:sp>
        <p:nvSpPr>
          <p:cNvPr id="227" name="フリーフォーム 226">
            <a:extLst>
              <a:ext uri="{FF2B5EF4-FFF2-40B4-BE49-F238E27FC236}">
                <a16:creationId xmlns:a16="http://schemas.microsoft.com/office/drawing/2014/main" id="{096B32EE-B5D2-854B-81E1-E999FD91E96D}"/>
              </a:ext>
            </a:extLst>
          </p:cNvPr>
          <p:cNvSpPr/>
          <p:nvPr/>
        </p:nvSpPr>
        <p:spPr>
          <a:xfrm>
            <a:off x="7299840" y="5016625"/>
            <a:ext cx="685136" cy="1080120"/>
          </a:xfrm>
          <a:custGeom>
            <a:avLst/>
            <a:gdLst>
              <a:gd name="connsiteX0" fmla="*/ 0 w 1331088"/>
              <a:gd name="connsiteY0" fmla="*/ 1400537 h 1400537"/>
              <a:gd name="connsiteX1" fmla="*/ 0 w 1331088"/>
              <a:gd name="connsiteY1" fmla="*/ 0 h 1400537"/>
              <a:gd name="connsiteX2" fmla="*/ 1331088 w 1331088"/>
              <a:gd name="connsiteY2" fmla="*/ 0 h 1400537"/>
            </a:gdLst>
            <a:ahLst/>
            <a:cxnLst>
              <a:cxn ang="0">
                <a:pos x="connsiteX0" y="connsiteY0"/>
              </a:cxn>
              <a:cxn ang="0">
                <a:pos x="connsiteX1" y="connsiteY1"/>
              </a:cxn>
              <a:cxn ang="0">
                <a:pos x="connsiteX2" y="connsiteY2"/>
              </a:cxn>
            </a:cxnLst>
            <a:rect l="l" t="t" r="r" b="b"/>
            <a:pathLst>
              <a:path w="1331088" h="1400537">
                <a:moveTo>
                  <a:pt x="0" y="1400537"/>
                </a:moveTo>
                <a:lnTo>
                  <a:pt x="0" y="0"/>
                </a:lnTo>
                <a:lnTo>
                  <a:pt x="1331088" y="0"/>
                </a:lnTo>
              </a:path>
            </a:pathLst>
          </a:custGeom>
          <a:noFill/>
          <a:ln w="76200">
            <a:solidFill>
              <a:schemeClr val="tx1">
                <a:lumMod val="75000"/>
                <a:lumOff val="25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0" name="フリーフォーム 229">
            <a:extLst>
              <a:ext uri="{FF2B5EF4-FFF2-40B4-BE49-F238E27FC236}">
                <a16:creationId xmlns:a16="http://schemas.microsoft.com/office/drawing/2014/main" id="{C0C023ED-24A8-DA4E-990D-DDCF4B75B62D}"/>
              </a:ext>
            </a:extLst>
          </p:cNvPr>
          <p:cNvSpPr/>
          <p:nvPr/>
        </p:nvSpPr>
        <p:spPr>
          <a:xfrm flipV="1">
            <a:off x="6616824" y="4728591"/>
            <a:ext cx="1368152" cy="58863"/>
          </a:xfrm>
          <a:custGeom>
            <a:avLst/>
            <a:gdLst>
              <a:gd name="connsiteX0" fmla="*/ 0 w 1331088"/>
              <a:gd name="connsiteY0" fmla="*/ 1400537 h 1400537"/>
              <a:gd name="connsiteX1" fmla="*/ 0 w 1331088"/>
              <a:gd name="connsiteY1" fmla="*/ 0 h 1400537"/>
              <a:gd name="connsiteX2" fmla="*/ 1331088 w 1331088"/>
              <a:gd name="connsiteY2" fmla="*/ 0 h 1400537"/>
              <a:gd name="connsiteX0" fmla="*/ 0 w 2268637"/>
              <a:gd name="connsiteY0" fmla="*/ 972273 h 972273"/>
              <a:gd name="connsiteX1" fmla="*/ 937549 w 2268637"/>
              <a:gd name="connsiteY1" fmla="*/ 0 h 972273"/>
              <a:gd name="connsiteX2" fmla="*/ 2268637 w 2268637"/>
              <a:gd name="connsiteY2" fmla="*/ 0 h 972273"/>
              <a:gd name="connsiteX0" fmla="*/ 0 w 1331088"/>
              <a:gd name="connsiteY0" fmla="*/ 0 h 0"/>
              <a:gd name="connsiteX1" fmla="*/ 1331088 w 1331088"/>
              <a:gd name="connsiteY1" fmla="*/ 0 h 0"/>
            </a:gdLst>
            <a:ahLst/>
            <a:cxnLst>
              <a:cxn ang="0">
                <a:pos x="connsiteX0" y="connsiteY0"/>
              </a:cxn>
              <a:cxn ang="0">
                <a:pos x="connsiteX1" y="connsiteY1"/>
              </a:cxn>
            </a:cxnLst>
            <a:rect l="l" t="t" r="r" b="b"/>
            <a:pathLst>
              <a:path w="1331088">
                <a:moveTo>
                  <a:pt x="0" y="0"/>
                </a:moveTo>
                <a:lnTo>
                  <a:pt x="1331088" y="0"/>
                </a:lnTo>
              </a:path>
            </a:pathLst>
          </a:custGeom>
          <a:noFill/>
          <a:ln w="76200">
            <a:solidFill>
              <a:schemeClr val="tx1">
                <a:lumMod val="75000"/>
                <a:lumOff val="25000"/>
              </a:schemeClr>
            </a:solidFill>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1" name="フリーフォーム 230">
            <a:extLst>
              <a:ext uri="{FF2B5EF4-FFF2-40B4-BE49-F238E27FC236}">
                <a16:creationId xmlns:a16="http://schemas.microsoft.com/office/drawing/2014/main" id="{B1CE2687-5FF9-AC49-8352-97C311ADB657}"/>
              </a:ext>
            </a:extLst>
          </p:cNvPr>
          <p:cNvSpPr/>
          <p:nvPr/>
        </p:nvSpPr>
        <p:spPr>
          <a:xfrm>
            <a:off x="6544816" y="2631215"/>
            <a:ext cx="432048" cy="54863"/>
          </a:xfrm>
          <a:custGeom>
            <a:avLst/>
            <a:gdLst>
              <a:gd name="connsiteX0" fmla="*/ 0 w 1331088"/>
              <a:gd name="connsiteY0" fmla="*/ 1400537 h 1400537"/>
              <a:gd name="connsiteX1" fmla="*/ 0 w 1331088"/>
              <a:gd name="connsiteY1" fmla="*/ 0 h 1400537"/>
              <a:gd name="connsiteX2" fmla="*/ 1331088 w 1331088"/>
              <a:gd name="connsiteY2" fmla="*/ 0 h 1400537"/>
              <a:gd name="connsiteX0" fmla="*/ 0 w 2268637"/>
              <a:gd name="connsiteY0" fmla="*/ 972273 h 972273"/>
              <a:gd name="connsiteX1" fmla="*/ 937549 w 2268637"/>
              <a:gd name="connsiteY1" fmla="*/ 0 h 972273"/>
              <a:gd name="connsiteX2" fmla="*/ 2268637 w 2268637"/>
              <a:gd name="connsiteY2" fmla="*/ 0 h 972273"/>
              <a:gd name="connsiteX0" fmla="*/ 0 w 1331088"/>
              <a:gd name="connsiteY0" fmla="*/ 0 h 0"/>
              <a:gd name="connsiteX1" fmla="*/ 1331088 w 1331088"/>
              <a:gd name="connsiteY1" fmla="*/ 0 h 0"/>
            </a:gdLst>
            <a:ahLst/>
            <a:cxnLst>
              <a:cxn ang="0">
                <a:pos x="connsiteX0" y="connsiteY0"/>
              </a:cxn>
              <a:cxn ang="0">
                <a:pos x="connsiteX1" y="connsiteY1"/>
              </a:cxn>
            </a:cxnLst>
            <a:rect l="l" t="t" r="r" b="b"/>
            <a:pathLst>
              <a:path w="1331088">
                <a:moveTo>
                  <a:pt x="0" y="0"/>
                </a:moveTo>
                <a:lnTo>
                  <a:pt x="1331088" y="0"/>
                </a:lnTo>
              </a:path>
            </a:pathLst>
          </a:custGeom>
          <a:noFill/>
          <a:ln w="76200">
            <a:solidFill>
              <a:schemeClr val="tx1">
                <a:lumMod val="75000"/>
                <a:lumOff val="25000"/>
              </a:schemeClr>
            </a:solidFill>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4" name="正方形/長方形 233">
            <a:extLst>
              <a:ext uri="{FF2B5EF4-FFF2-40B4-BE49-F238E27FC236}">
                <a16:creationId xmlns:a16="http://schemas.microsoft.com/office/drawing/2014/main" id="{87E83EBC-6721-D74B-BEE3-EE0C2631710D}"/>
              </a:ext>
            </a:extLst>
          </p:cNvPr>
          <p:cNvSpPr/>
          <p:nvPr/>
        </p:nvSpPr>
        <p:spPr>
          <a:xfrm>
            <a:off x="8201000" y="3756484"/>
            <a:ext cx="648072" cy="2520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rgbClr val="FF0000"/>
                </a:solidFill>
              </a:rPr>
              <a:t>UC2</a:t>
            </a:r>
            <a:endParaRPr kumimoji="1" lang="ja-JP" altLang="en-US" sz="1200" b="1" dirty="0">
              <a:solidFill>
                <a:srgbClr val="FF0000"/>
              </a:solidFill>
            </a:endParaRPr>
          </a:p>
        </p:txBody>
      </p:sp>
      <p:sp>
        <p:nvSpPr>
          <p:cNvPr id="235" name="正方形/長方形 234">
            <a:extLst>
              <a:ext uri="{FF2B5EF4-FFF2-40B4-BE49-F238E27FC236}">
                <a16:creationId xmlns:a16="http://schemas.microsoft.com/office/drawing/2014/main" id="{7823B662-C9F7-F94D-8F73-501EF73727F9}"/>
              </a:ext>
            </a:extLst>
          </p:cNvPr>
          <p:cNvSpPr/>
          <p:nvPr/>
        </p:nvSpPr>
        <p:spPr>
          <a:xfrm>
            <a:off x="8201000" y="7392888"/>
            <a:ext cx="648072" cy="2520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rgbClr val="FF0000"/>
                </a:solidFill>
              </a:rPr>
              <a:t>UC3</a:t>
            </a:r>
            <a:endParaRPr kumimoji="1" lang="ja-JP" altLang="en-US" sz="1200" b="1" dirty="0">
              <a:solidFill>
                <a:srgbClr val="FF0000"/>
              </a:solidFill>
            </a:endParaRPr>
          </a:p>
        </p:txBody>
      </p:sp>
      <p:sp>
        <p:nvSpPr>
          <p:cNvPr id="236" name="正方形/長方形 235">
            <a:extLst>
              <a:ext uri="{FF2B5EF4-FFF2-40B4-BE49-F238E27FC236}">
                <a16:creationId xmlns:a16="http://schemas.microsoft.com/office/drawing/2014/main" id="{0061CB1E-10D6-2840-A74D-1952E9D7402F}"/>
              </a:ext>
            </a:extLst>
          </p:cNvPr>
          <p:cNvSpPr/>
          <p:nvPr/>
        </p:nvSpPr>
        <p:spPr>
          <a:xfrm>
            <a:off x="8201000" y="6132748"/>
            <a:ext cx="648072" cy="2520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rgbClr val="FF0000"/>
                </a:solidFill>
              </a:rPr>
              <a:t>UC4</a:t>
            </a:r>
            <a:endParaRPr kumimoji="1" lang="ja-JP" altLang="en-US" sz="1200" b="1" dirty="0">
              <a:solidFill>
                <a:srgbClr val="FF0000"/>
              </a:solidFill>
            </a:endParaRPr>
          </a:p>
        </p:txBody>
      </p:sp>
      <p:sp>
        <p:nvSpPr>
          <p:cNvPr id="222" name="フリーフォーム 221">
            <a:extLst>
              <a:ext uri="{FF2B5EF4-FFF2-40B4-BE49-F238E27FC236}">
                <a16:creationId xmlns:a16="http://schemas.microsoft.com/office/drawing/2014/main" id="{CF0E8D1C-4033-3741-A4A5-B49107B94F0D}"/>
              </a:ext>
            </a:extLst>
          </p:cNvPr>
          <p:cNvSpPr/>
          <p:nvPr/>
        </p:nvSpPr>
        <p:spPr>
          <a:xfrm>
            <a:off x="4312568" y="8365569"/>
            <a:ext cx="432048" cy="54863"/>
          </a:xfrm>
          <a:custGeom>
            <a:avLst/>
            <a:gdLst>
              <a:gd name="connsiteX0" fmla="*/ 0 w 1331088"/>
              <a:gd name="connsiteY0" fmla="*/ 1400537 h 1400537"/>
              <a:gd name="connsiteX1" fmla="*/ 0 w 1331088"/>
              <a:gd name="connsiteY1" fmla="*/ 0 h 1400537"/>
              <a:gd name="connsiteX2" fmla="*/ 1331088 w 1331088"/>
              <a:gd name="connsiteY2" fmla="*/ 0 h 1400537"/>
              <a:gd name="connsiteX0" fmla="*/ 0 w 2268637"/>
              <a:gd name="connsiteY0" fmla="*/ 972273 h 972273"/>
              <a:gd name="connsiteX1" fmla="*/ 937549 w 2268637"/>
              <a:gd name="connsiteY1" fmla="*/ 0 h 972273"/>
              <a:gd name="connsiteX2" fmla="*/ 2268637 w 2268637"/>
              <a:gd name="connsiteY2" fmla="*/ 0 h 972273"/>
              <a:gd name="connsiteX0" fmla="*/ 0 w 1331088"/>
              <a:gd name="connsiteY0" fmla="*/ 0 h 0"/>
              <a:gd name="connsiteX1" fmla="*/ 1331088 w 1331088"/>
              <a:gd name="connsiteY1" fmla="*/ 0 h 0"/>
            </a:gdLst>
            <a:ahLst/>
            <a:cxnLst>
              <a:cxn ang="0">
                <a:pos x="connsiteX0" y="connsiteY0"/>
              </a:cxn>
              <a:cxn ang="0">
                <a:pos x="connsiteX1" y="connsiteY1"/>
              </a:cxn>
            </a:cxnLst>
            <a:rect l="l" t="t" r="r" b="b"/>
            <a:pathLst>
              <a:path w="1331088">
                <a:moveTo>
                  <a:pt x="0" y="0"/>
                </a:moveTo>
                <a:lnTo>
                  <a:pt x="1331088" y="0"/>
                </a:lnTo>
              </a:path>
            </a:pathLst>
          </a:custGeom>
          <a:noFill/>
          <a:ln w="76200">
            <a:solidFill>
              <a:schemeClr val="tx1">
                <a:lumMod val="75000"/>
                <a:lumOff val="25000"/>
              </a:schemeClr>
            </a:solidFill>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6" name="正方形/長方形 225">
            <a:extLst>
              <a:ext uri="{FF2B5EF4-FFF2-40B4-BE49-F238E27FC236}">
                <a16:creationId xmlns:a16="http://schemas.microsoft.com/office/drawing/2014/main" id="{E2C18EFB-1AD5-1B42-97AC-2D5EB46F0147}"/>
              </a:ext>
            </a:extLst>
          </p:cNvPr>
          <p:cNvSpPr/>
          <p:nvPr/>
        </p:nvSpPr>
        <p:spPr>
          <a:xfrm>
            <a:off x="2916050" y="7697759"/>
            <a:ext cx="576064" cy="216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b="1" dirty="0">
                <a:solidFill>
                  <a:srgbClr val="FF0000"/>
                </a:solidFill>
              </a:rPr>
              <a:t>UC2</a:t>
            </a:r>
            <a:endParaRPr kumimoji="1" lang="ja-JP" altLang="en-US" sz="1100" b="1" dirty="0">
              <a:solidFill>
                <a:srgbClr val="FF0000"/>
              </a:solidFill>
            </a:endParaRPr>
          </a:p>
        </p:txBody>
      </p:sp>
      <p:sp>
        <p:nvSpPr>
          <p:cNvPr id="229" name="正方形/長方形 228">
            <a:extLst>
              <a:ext uri="{FF2B5EF4-FFF2-40B4-BE49-F238E27FC236}">
                <a16:creationId xmlns:a16="http://schemas.microsoft.com/office/drawing/2014/main" id="{857FD985-5821-2A41-9298-5726C5170065}"/>
              </a:ext>
            </a:extLst>
          </p:cNvPr>
          <p:cNvSpPr/>
          <p:nvPr/>
        </p:nvSpPr>
        <p:spPr>
          <a:xfrm>
            <a:off x="2916050" y="8268319"/>
            <a:ext cx="576064" cy="216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b="1" dirty="0">
                <a:solidFill>
                  <a:srgbClr val="FF0000"/>
                </a:solidFill>
              </a:rPr>
              <a:t>UC3</a:t>
            </a:r>
            <a:endParaRPr kumimoji="1" lang="ja-JP" altLang="en-US" sz="1100" b="1" dirty="0">
              <a:solidFill>
                <a:srgbClr val="FF0000"/>
              </a:solidFill>
            </a:endParaRPr>
          </a:p>
        </p:txBody>
      </p:sp>
      <p:sp>
        <p:nvSpPr>
          <p:cNvPr id="237" name="正方形/長方形 236">
            <a:extLst>
              <a:ext uri="{FF2B5EF4-FFF2-40B4-BE49-F238E27FC236}">
                <a16:creationId xmlns:a16="http://schemas.microsoft.com/office/drawing/2014/main" id="{B3324601-B35B-6C40-B11E-851A23F81036}"/>
              </a:ext>
            </a:extLst>
          </p:cNvPr>
          <p:cNvSpPr/>
          <p:nvPr/>
        </p:nvSpPr>
        <p:spPr>
          <a:xfrm>
            <a:off x="2916050" y="8844383"/>
            <a:ext cx="576064" cy="216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b="1" dirty="0">
                <a:solidFill>
                  <a:srgbClr val="FF0000"/>
                </a:solidFill>
              </a:rPr>
              <a:t>UC4</a:t>
            </a:r>
            <a:endParaRPr kumimoji="1" lang="ja-JP" altLang="en-US" sz="1100" b="1" dirty="0">
              <a:solidFill>
                <a:srgbClr val="FF0000"/>
              </a:solidFill>
            </a:endParaRPr>
          </a:p>
        </p:txBody>
      </p:sp>
      <p:sp>
        <p:nvSpPr>
          <p:cNvPr id="238" name="正方形/長方形 237">
            <a:extLst>
              <a:ext uri="{FF2B5EF4-FFF2-40B4-BE49-F238E27FC236}">
                <a16:creationId xmlns:a16="http://schemas.microsoft.com/office/drawing/2014/main" id="{36582574-C59F-2544-B1FE-C6C18A6B2E05}"/>
              </a:ext>
            </a:extLst>
          </p:cNvPr>
          <p:cNvSpPr/>
          <p:nvPr/>
        </p:nvSpPr>
        <p:spPr>
          <a:xfrm>
            <a:off x="1374037" y="9250763"/>
            <a:ext cx="576064" cy="216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b="1" dirty="0">
                <a:solidFill>
                  <a:srgbClr val="FF0000"/>
                </a:solidFill>
              </a:rPr>
              <a:t>UC5</a:t>
            </a:r>
            <a:endParaRPr kumimoji="1" lang="ja-JP" altLang="en-US" sz="1100" b="1" dirty="0">
              <a:solidFill>
                <a:srgbClr val="FF0000"/>
              </a:solidFill>
            </a:endParaRPr>
          </a:p>
        </p:txBody>
      </p:sp>
      <p:sp>
        <p:nvSpPr>
          <p:cNvPr id="240" name="正方形/長方形 239">
            <a:extLst>
              <a:ext uri="{FF2B5EF4-FFF2-40B4-BE49-F238E27FC236}">
                <a16:creationId xmlns:a16="http://schemas.microsoft.com/office/drawing/2014/main" id="{9F04E97D-F6A1-134E-A5B2-1143B70F41D6}"/>
              </a:ext>
            </a:extLst>
          </p:cNvPr>
          <p:cNvSpPr/>
          <p:nvPr/>
        </p:nvSpPr>
        <p:spPr>
          <a:xfrm>
            <a:off x="8201000" y="8328992"/>
            <a:ext cx="648072" cy="2520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rgbClr val="FF0000"/>
                </a:solidFill>
              </a:rPr>
              <a:t>UC5</a:t>
            </a:r>
            <a:endParaRPr kumimoji="1" lang="ja-JP" altLang="en-US" sz="1200" b="1" dirty="0">
              <a:solidFill>
                <a:srgbClr val="FF0000"/>
              </a:solidFill>
            </a:endParaRPr>
          </a:p>
        </p:txBody>
      </p:sp>
      <p:sp>
        <p:nvSpPr>
          <p:cNvPr id="241" name="正方形/長方形 240">
            <a:extLst>
              <a:ext uri="{FF2B5EF4-FFF2-40B4-BE49-F238E27FC236}">
                <a16:creationId xmlns:a16="http://schemas.microsoft.com/office/drawing/2014/main" id="{DC8F73F5-61F1-3245-BAB6-A65642F56DC9}"/>
              </a:ext>
            </a:extLst>
          </p:cNvPr>
          <p:cNvSpPr/>
          <p:nvPr/>
        </p:nvSpPr>
        <p:spPr>
          <a:xfrm>
            <a:off x="11441360" y="8833048"/>
            <a:ext cx="122413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900" b="1">
                <a:solidFill>
                  <a:schemeClr val="tx1"/>
                </a:solidFill>
              </a:rPr>
              <a:t>「</a:t>
            </a:r>
            <a:r>
              <a:rPr lang="ja-JP" altLang="en-US" sz="800" b="1">
                <a:solidFill>
                  <a:schemeClr val="tx1"/>
                </a:solidFill>
              </a:rPr>
              <a:t>安全に停止する」の機能フロー図は割愛</a:t>
            </a:r>
            <a:endParaRPr lang="ja-JP" altLang="en-US" sz="900" b="1">
              <a:solidFill>
                <a:schemeClr val="tx1"/>
              </a:solidFill>
            </a:endParaRPr>
          </a:p>
        </p:txBody>
      </p:sp>
      <p:sp>
        <p:nvSpPr>
          <p:cNvPr id="242" name="正方形/長方形 241">
            <a:extLst>
              <a:ext uri="{FF2B5EF4-FFF2-40B4-BE49-F238E27FC236}">
                <a16:creationId xmlns:a16="http://schemas.microsoft.com/office/drawing/2014/main" id="{F8C23D40-0236-3B44-8D16-BC67D2A315A9}"/>
              </a:ext>
            </a:extLst>
          </p:cNvPr>
          <p:cNvSpPr/>
          <p:nvPr/>
        </p:nvSpPr>
        <p:spPr>
          <a:xfrm>
            <a:off x="352128" y="4224536"/>
            <a:ext cx="864096" cy="1440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700">
                <a:solidFill>
                  <a:schemeClr val="tx1"/>
                </a:solidFill>
              </a:rPr>
              <a:t>非機能要求</a:t>
            </a:r>
          </a:p>
        </p:txBody>
      </p:sp>
      <p:sp>
        <p:nvSpPr>
          <p:cNvPr id="243" name="正方形/長方形 242">
            <a:extLst>
              <a:ext uri="{FF2B5EF4-FFF2-40B4-BE49-F238E27FC236}">
                <a16:creationId xmlns:a16="http://schemas.microsoft.com/office/drawing/2014/main" id="{9F706BB3-FB1D-8F4F-BFBA-3C7329654C02}"/>
              </a:ext>
            </a:extLst>
          </p:cNvPr>
          <p:cNvSpPr/>
          <p:nvPr/>
        </p:nvSpPr>
        <p:spPr>
          <a:xfrm>
            <a:off x="1648272" y="4224536"/>
            <a:ext cx="864096" cy="1440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700">
                <a:solidFill>
                  <a:schemeClr val="tx1"/>
                </a:solidFill>
              </a:rPr>
              <a:t>非機能要求</a:t>
            </a:r>
          </a:p>
        </p:txBody>
      </p:sp>
      <p:sp>
        <p:nvSpPr>
          <p:cNvPr id="244" name="正方形/長方形 243">
            <a:extLst>
              <a:ext uri="{FF2B5EF4-FFF2-40B4-BE49-F238E27FC236}">
                <a16:creationId xmlns:a16="http://schemas.microsoft.com/office/drawing/2014/main" id="{AF59D511-B2A3-544A-96BA-40300287A9BE}"/>
              </a:ext>
            </a:extLst>
          </p:cNvPr>
          <p:cNvSpPr/>
          <p:nvPr/>
        </p:nvSpPr>
        <p:spPr>
          <a:xfrm>
            <a:off x="2944416" y="4224536"/>
            <a:ext cx="864096" cy="1440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700">
                <a:solidFill>
                  <a:schemeClr val="tx1"/>
                </a:solidFill>
              </a:rPr>
              <a:t>非機能要求</a:t>
            </a:r>
          </a:p>
        </p:txBody>
      </p:sp>
      <p:sp>
        <p:nvSpPr>
          <p:cNvPr id="246" name="正方形/長方形 245">
            <a:extLst>
              <a:ext uri="{FF2B5EF4-FFF2-40B4-BE49-F238E27FC236}">
                <a16:creationId xmlns:a16="http://schemas.microsoft.com/office/drawing/2014/main" id="{0EE76D9B-5D5C-3240-8A16-BFE1255447CB}"/>
              </a:ext>
            </a:extLst>
          </p:cNvPr>
          <p:cNvSpPr/>
          <p:nvPr/>
        </p:nvSpPr>
        <p:spPr>
          <a:xfrm>
            <a:off x="5608712" y="4224536"/>
            <a:ext cx="864096" cy="1440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700">
                <a:solidFill>
                  <a:schemeClr val="tx1"/>
                </a:solidFill>
              </a:rPr>
              <a:t>非機能要求</a:t>
            </a:r>
          </a:p>
        </p:txBody>
      </p:sp>
      <p:sp>
        <p:nvSpPr>
          <p:cNvPr id="247" name="正方形/長方形 246">
            <a:extLst>
              <a:ext uri="{FF2B5EF4-FFF2-40B4-BE49-F238E27FC236}">
                <a16:creationId xmlns:a16="http://schemas.microsoft.com/office/drawing/2014/main" id="{987FAA7E-D565-F449-9464-282760DFB08B}"/>
              </a:ext>
            </a:extLst>
          </p:cNvPr>
          <p:cNvSpPr/>
          <p:nvPr/>
        </p:nvSpPr>
        <p:spPr>
          <a:xfrm>
            <a:off x="4312568" y="4224536"/>
            <a:ext cx="864096" cy="1440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700">
                <a:solidFill>
                  <a:schemeClr val="tx1"/>
                </a:solidFill>
              </a:rPr>
              <a:t>機能安全</a:t>
            </a:r>
          </a:p>
        </p:txBody>
      </p:sp>
    </p:spTree>
    <p:extLst>
      <p:ext uri="{BB962C8B-B14F-4D97-AF65-F5344CB8AC3E}">
        <p14:creationId xmlns:p14="http://schemas.microsoft.com/office/powerpoint/2010/main" val="482023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A5BB841B-FAD9-7942-ACDF-E1AFF931CEF6}"/>
              </a:ext>
            </a:extLst>
          </p:cNvPr>
          <p:cNvPicPr>
            <a:picLocks noChangeAspect="1"/>
          </p:cNvPicPr>
          <p:nvPr/>
        </p:nvPicPr>
        <p:blipFill rotWithShape="1">
          <a:blip r:embed="rId2">
            <a:extLst>
              <a:ext uri="{28A0092B-C50C-407E-A947-70E740481C1C}">
                <a14:useLocalDpi xmlns:a14="http://schemas.microsoft.com/office/drawing/2010/main" val="0"/>
              </a:ext>
            </a:extLst>
          </a:blip>
          <a:srcRect l="1261" t="2708" r="617" b="1816"/>
          <a:stretch/>
        </p:blipFill>
        <p:spPr>
          <a:xfrm>
            <a:off x="14288" y="3258387"/>
            <a:ext cx="12779023" cy="6342757"/>
          </a:xfrm>
          <a:prstGeom prst="rect">
            <a:avLst/>
          </a:prstGeom>
        </p:spPr>
      </p:pic>
      <p:sp>
        <p:nvSpPr>
          <p:cNvPr id="4" name="正方形/長方形 3"/>
          <p:cNvSpPr/>
          <p:nvPr/>
        </p:nvSpPr>
        <p:spPr>
          <a:xfrm>
            <a:off x="1216224" y="4138240"/>
            <a:ext cx="360040" cy="3894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a:solidFill>
                  <a:srgbClr val="FF0000"/>
                </a:solidFill>
              </a:rPr>
              <a:t>①</a:t>
            </a:r>
            <a:endParaRPr kumimoji="1" lang="ja-JP" altLang="en-US" b="1" dirty="0">
              <a:solidFill>
                <a:srgbClr val="FF0000"/>
              </a:solidFill>
            </a:endParaRPr>
          </a:p>
        </p:txBody>
      </p:sp>
      <p:sp>
        <p:nvSpPr>
          <p:cNvPr id="13" name="正方形/長方形 12"/>
          <p:cNvSpPr/>
          <p:nvPr/>
        </p:nvSpPr>
        <p:spPr>
          <a:xfrm>
            <a:off x="5248672" y="5794424"/>
            <a:ext cx="1008112" cy="6480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b="1">
                <a:solidFill>
                  <a:srgbClr val="FF0000"/>
                </a:solidFill>
              </a:rPr>
              <a:t>⑩</a:t>
            </a:r>
            <a:endParaRPr kumimoji="1" lang="en-US" altLang="ja-JP" b="1" dirty="0">
              <a:solidFill>
                <a:srgbClr val="FF0000"/>
              </a:solidFill>
            </a:endParaRPr>
          </a:p>
          <a:p>
            <a:r>
              <a:rPr kumimoji="1" lang="ja-JP" altLang="en-US" b="1">
                <a:solidFill>
                  <a:srgbClr val="FF0000"/>
                </a:solidFill>
              </a:rPr>
              <a:t>⑭</a:t>
            </a:r>
            <a:r>
              <a:rPr lang="ja-JP" altLang="en-US" b="1">
                <a:solidFill>
                  <a:srgbClr val="FF0000"/>
                </a:solidFill>
              </a:rPr>
              <a:t>⑮</a:t>
            </a:r>
            <a:endParaRPr kumimoji="1" lang="ja-JP" altLang="en-US" b="1" dirty="0">
              <a:solidFill>
                <a:srgbClr val="FF0000"/>
              </a:solidFill>
            </a:endParaRPr>
          </a:p>
        </p:txBody>
      </p:sp>
      <p:sp>
        <p:nvSpPr>
          <p:cNvPr id="14" name="正方形/長方形 13"/>
          <p:cNvSpPr/>
          <p:nvPr/>
        </p:nvSpPr>
        <p:spPr>
          <a:xfrm>
            <a:off x="3376464" y="6976369"/>
            <a:ext cx="409168" cy="2520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a:solidFill>
                  <a:srgbClr val="FF0000"/>
                </a:solidFill>
              </a:rPr>
              <a:t>⑩</a:t>
            </a:r>
            <a:endParaRPr kumimoji="1" lang="ja-JP" altLang="en-US" b="1" dirty="0">
              <a:solidFill>
                <a:srgbClr val="FF0000"/>
              </a:solidFill>
            </a:endParaRPr>
          </a:p>
        </p:txBody>
      </p:sp>
      <p:sp>
        <p:nvSpPr>
          <p:cNvPr id="15" name="正方形/長方形 14"/>
          <p:cNvSpPr/>
          <p:nvPr/>
        </p:nvSpPr>
        <p:spPr>
          <a:xfrm>
            <a:off x="3376464" y="7970790"/>
            <a:ext cx="409168" cy="2520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a:solidFill>
                  <a:srgbClr val="FF0000"/>
                </a:solidFill>
              </a:rPr>
              <a:t>⑪</a:t>
            </a:r>
            <a:endParaRPr kumimoji="1" lang="ja-JP" altLang="en-US" b="1" dirty="0">
              <a:solidFill>
                <a:srgbClr val="FF0000"/>
              </a:solidFill>
            </a:endParaRPr>
          </a:p>
        </p:txBody>
      </p:sp>
      <p:sp>
        <p:nvSpPr>
          <p:cNvPr id="17" name="正方形/長方形 16"/>
          <p:cNvSpPr/>
          <p:nvPr/>
        </p:nvSpPr>
        <p:spPr>
          <a:xfrm>
            <a:off x="4888632" y="7970790"/>
            <a:ext cx="409168" cy="2520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a:solidFill>
                  <a:srgbClr val="FF0000"/>
                </a:solidFill>
              </a:rPr>
              <a:t>⑫</a:t>
            </a:r>
            <a:endParaRPr kumimoji="1" lang="ja-JP" altLang="en-US" b="1" dirty="0">
              <a:solidFill>
                <a:srgbClr val="FF0000"/>
              </a:solidFill>
            </a:endParaRPr>
          </a:p>
        </p:txBody>
      </p:sp>
      <p:sp>
        <p:nvSpPr>
          <p:cNvPr id="8" name="正方形/長方形 7">
            <a:extLst>
              <a:ext uri="{FF2B5EF4-FFF2-40B4-BE49-F238E27FC236}">
                <a16:creationId xmlns:a16="http://schemas.microsoft.com/office/drawing/2014/main" id="{20E9870A-85F6-244E-B724-C4BEAA80F6DC}"/>
              </a:ext>
            </a:extLst>
          </p:cNvPr>
          <p:cNvSpPr/>
          <p:nvPr/>
        </p:nvSpPr>
        <p:spPr>
          <a:xfrm>
            <a:off x="-7912" y="0"/>
            <a:ext cx="1440160" cy="3361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b="1" dirty="0">
                <a:solidFill>
                  <a:schemeClr val="tx1"/>
                </a:solidFill>
              </a:rPr>
              <a:t>3.</a:t>
            </a:r>
            <a:r>
              <a:rPr lang="ja-JP" altLang="en-US" b="1" dirty="0">
                <a:solidFill>
                  <a:schemeClr val="tx1"/>
                </a:solidFill>
              </a:rPr>
              <a:t>構造モデル</a:t>
            </a:r>
            <a:endParaRPr kumimoji="1" lang="ja-JP" altLang="en-US" b="1" dirty="0">
              <a:solidFill>
                <a:schemeClr val="tx1"/>
              </a:solidFill>
            </a:endParaRPr>
          </a:p>
        </p:txBody>
      </p:sp>
      <p:graphicFrame>
        <p:nvGraphicFramePr>
          <p:cNvPr id="18" name="表 17"/>
          <p:cNvGraphicFramePr>
            <a:graphicFrameLocks noGrp="1"/>
          </p:cNvGraphicFramePr>
          <p:nvPr>
            <p:extLst/>
          </p:nvPr>
        </p:nvGraphicFramePr>
        <p:xfrm>
          <a:off x="64096" y="365068"/>
          <a:ext cx="3878433" cy="2225040"/>
        </p:xfrm>
        <a:graphic>
          <a:graphicData uri="http://schemas.openxmlformats.org/drawingml/2006/table">
            <a:tbl>
              <a:tblPr firstRow="1" bandRow="1">
                <a:tableStyleId>{5940675A-B579-460E-94D1-54222C63F5DA}</a:tableStyleId>
              </a:tblPr>
              <a:tblGrid>
                <a:gridCol w="473393">
                  <a:extLst>
                    <a:ext uri="{9D8B030D-6E8A-4147-A177-3AD203B41FA5}">
                      <a16:colId xmlns:a16="http://schemas.microsoft.com/office/drawing/2014/main" val="20000"/>
                    </a:ext>
                  </a:extLst>
                </a:gridCol>
                <a:gridCol w="1108393">
                  <a:extLst>
                    <a:ext uri="{9D8B030D-6E8A-4147-A177-3AD203B41FA5}">
                      <a16:colId xmlns:a16="http://schemas.microsoft.com/office/drawing/2014/main" val="20001"/>
                    </a:ext>
                  </a:extLst>
                </a:gridCol>
                <a:gridCol w="2080622">
                  <a:extLst>
                    <a:ext uri="{9D8B030D-6E8A-4147-A177-3AD203B41FA5}">
                      <a16:colId xmlns:a16="http://schemas.microsoft.com/office/drawing/2014/main" val="20002"/>
                    </a:ext>
                  </a:extLst>
                </a:gridCol>
                <a:gridCol w="216025">
                  <a:extLst>
                    <a:ext uri="{9D8B030D-6E8A-4147-A177-3AD203B41FA5}">
                      <a16:colId xmlns:a16="http://schemas.microsoft.com/office/drawing/2014/main" val="20003"/>
                    </a:ext>
                  </a:extLst>
                </a:gridCol>
              </a:tblGrid>
              <a:tr h="191264">
                <a:tc>
                  <a:txBody>
                    <a:bodyPr/>
                    <a:lstStyle/>
                    <a:p>
                      <a:pPr algn="ctr"/>
                      <a:r>
                        <a:rPr kumimoji="1" lang="ja-JP" altLang="en-US" sz="1000" dirty="0"/>
                        <a:t>上位</a:t>
                      </a:r>
                      <a:endParaRPr kumimoji="1" lang="en-US" altLang="ja-JP" sz="1000" dirty="0"/>
                    </a:p>
                    <a:p>
                      <a:pPr algn="ctr"/>
                      <a:r>
                        <a:rPr kumimoji="1" lang="ja-JP" altLang="en-US" sz="1000" dirty="0"/>
                        <a:t>機能</a:t>
                      </a:r>
                    </a:p>
                  </a:txBody>
                  <a:tcPr anchor="ctr">
                    <a:solidFill>
                      <a:schemeClr val="bg1">
                        <a:lumMod val="95000"/>
                      </a:schemeClr>
                    </a:solidFill>
                  </a:tcPr>
                </a:tc>
                <a:tc>
                  <a:txBody>
                    <a:bodyPr/>
                    <a:lstStyle/>
                    <a:p>
                      <a:pPr algn="ctr"/>
                      <a:r>
                        <a:rPr kumimoji="1" lang="ja-JP" altLang="en-US" sz="1000" dirty="0"/>
                        <a:t>一次機能</a:t>
                      </a:r>
                    </a:p>
                  </a:txBody>
                  <a:tcPr anchor="ctr">
                    <a:solidFill>
                      <a:schemeClr val="bg1">
                        <a:lumMod val="95000"/>
                      </a:schemeClr>
                    </a:solidFill>
                  </a:tcPr>
                </a:tc>
                <a:tc>
                  <a:txBody>
                    <a:bodyPr/>
                    <a:lstStyle/>
                    <a:p>
                      <a:pPr algn="ctr"/>
                      <a:r>
                        <a:rPr kumimoji="1" lang="ja-JP" altLang="en-US" sz="1000" dirty="0"/>
                        <a:t>二次機能</a:t>
                      </a:r>
                    </a:p>
                  </a:txBody>
                  <a:tcPr anchor="ctr">
                    <a:solidFill>
                      <a:schemeClr val="bg1">
                        <a:lumMod val="95000"/>
                      </a:schemeClr>
                    </a:solidFill>
                  </a:tcPr>
                </a:tc>
                <a:tc>
                  <a:txBody>
                    <a:bodyPr/>
                    <a:lstStyle/>
                    <a:p>
                      <a:pPr algn="ctr"/>
                      <a:endParaRPr kumimoji="1" lang="ja-JP" altLang="en-US" sz="1000" dirty="0"/>
                    </a:p>
                  </a:txBody>
                  <a:tcPr anchor="ctr">
                    <a:solidFill>
                      <a:schemeClr val="bg1">
                        <a:lumMod val="95000"/>
                      </a:schemeClr>
                    </a:solidFill>
                  </a:tcPr>
                </a:tc>
                <a:extLst>
                  <a:ext uri="{0D108BD9-81ED-4DB2-BD59-A6C34878D82A}">
                    <a16:rowId xmlns:a16="http://schemas.microsoft.com/office/drawing/2014/main" val="10000"/>
                  </a:ext>
                </a:extLst>
              </a:tr>
              <a:tr h="180020">
                <a:tc rowSpan="6">
                  <a:txBody>
                    <a:bodyPr/>
                    <a:lstStyle/>
                    <a:p>
                      <a:pPr algn="ctr"/>
                      <a:r>
                        <a:rPr kumimoji="1" lang="ja-JP" altLang="en-US" sz="1000" dirty="0"/>
                        <a:t>状況を認知する</a:t>
                      </a:r>
                    </a:p>
                  </a:txBody>
                  <a:tcPr vert="vert270" anchor="ctr">
                    <a:solidFill>
                      <a:srgbClr val="FFCCCC"/>
                    </a:solidFill>
                  </a:tcPr>
                </a:tc>
                <a:tc>
                  <a:txBody>
                    <a:bodyPr/>
                    <a:lstStyle/>
                    <a:p>
                      <a:pPr algn="l"/>
                      <a:r>
                        <a:rPr kumimoji="1" lang="ja-JP" altLang="en-US" sz="1000"/>
                        <a:t>ラインを</a:t>
                      </a:r>
                      <a:endParaRPr kumimoji="1" lang="en-US" altLang="ja-JP" sz="1000" dirty="0"/>
                    </a:p>
                    <a:p>
                      <a:pPr algn="l"/>
                      <a:r>
                        <a:rPr kumimoji="1" lang="ja-JP" altLang="en-US" sz="1000"/>
                        <a:t>検知</a:t>
                      </a:r>
                      <a:r>
                        <a:rPr kumimoji="1" lang="ja-JP" altLang="en-US" sz="1000" dirty="0"/>
                        <a:t>する</a:t>
                      </a:r>
                    </a:p>
                  </a:txBody>
                  <a:tcPr anchor="ctr">
                    <a:noFill/>
                  </a:tcPr>
                </a:tc>
                <a:tc>
                  <a:txBody>
                    <a:bodyPr/>
                    <a:lstStyle/>
                    <a:p>
                      <a:pPr algn="l"/>
                      <a:r>
                        <a:rPr kumimoji="1" lang="en-US" altLang="ja-JP" sz="1000" dirty="0"/>
                        <a:t>RGB</a:t>
                      </a:r>
                      <a:r>
                        <a:rPr kumimoji="1" lang="ja-JP" altLang="en-US" sz="1000" dirty="0"/>
                        <a:t>値から輝度</a:t>
                      </a:r>
                      <a:r>
                        <a:rPr kumimoji="1" lang="ja-JP" altLang="en-US" sz="1000"/>
                        <a:t>を計算し、輝度をライン値</a:t>
                      </a:r>
                      <a:r>
                        <a:rPr kumimoji="1" lang="en-US" altLang="ja-JP" sz="1000" dirty="0"/>
                        <a:t>0-100%</a:t>
                      </a:r>
                      <a:r>
                        <a:rPr kumimoji="1" lang="ja-JP" altLang="en-US" sz="1000"/>
                        <a:t>に変換する</a:t>
                      </a:r>
                      <a:endParaRPr kumimoji="1" lang="ja-JP" altLang="en-US" sz="1000" dirty="0"/>
                    </a:p>
                  </a:txBody>
                  <a:tcPr anchor="ctr">
                    <a:noFill/>
                  </a:tcPr>
                </a:tc>
                <a:tc>
                  <a:txBody>
                    <a:bodyPr/>
                    <a:lstStyle/>
                    <a:p>
                      <a:pPr algn="ctr"/>
                      <a:r>
                        <a:rPr kumimoji="1" lang="ja-JP" altLang="en-US" sz="1100" dirty="0">
                          <a:solidFill>
                            <a:srgbClr val="FF0000"/>
                          </a:solidFill>
                        </a:rPr>
                        <a:t>①</a:t>
                      </a:r>
                    </a:p>
                  </a:txBody>
                  <a:tcPr anchor="ctr">
                    <a:noFill/>
                  </a:tcPr>
                </a:tc>
                <a:extLst>
                  <a:ext uri="{0D108BD9-81ED-4DB2-BD59-A6C34878D82A}">
                    <a16:rowId xmlns:a16="http://schemas.microsoft.com/office/drawing/2014/main" val="10001"/>
                  </a:ext>
                </a:extLst>
              </a:tr>
              <a:tr h="180020">
                <a:tc vMerge="1">
                  <a:txBody>
                    <a:bodyPr/>
                    <a:lstStyle/>
                    <a:p>
                      <a:pPr algn="ctr"/>
                      <a:endParaRPr kumimoji="1" lang="ja-JP" altLang="en-US" sz="1200" dirty="0"/>
                    </a:p>
                  </a:txBody>
                  <a:tcPr anchor="ctr"/>
                </a:tc>
                <a:tc rowSpan="2">
                  <a:txBody>
                    <a:bodyPr/>
                    <a:lstStyle/>
                    <a:p>
                      <a:pPr algn="l"/>
                      <a:r>
                        <a:rPr kumimoji="1" lang="ja-JP" altLang="en-US" sz="1000" dirty="0"/>
                        <a:t>幾何学的</a:t>
                      </a:r>
                      <a:r>
                        <a:rPr kumimoji="1" lang="ja-JP" altLang="en-US" sz="1000"/>
                        <a:t>状況を</a:t>
                      </a:r>
                      <a:endParaRPr kumimoji="1" lang="en-US" altLang="ja-JP" sz="1000" dirty="0"/>
                    </a:p>
                    <a:p>
                      <a:pPr algn="l"/>
                      <a:r>
                        <a:rPr kumimoji="1" lang="ja-JP" altLang="en-US" sz="1000"/>
                        <a:t>認知</a:t>
                      </a:r>
                      <a:r>
                        <a:rPr kumimoji="1" lang="ja-JP" altLang="en-US" sz="1000" dirty="0"/>
                        <a:t>する</a:t>
                      </a:r>
                    </a:p>
                  </a:txBody>
                  <a:tcPr anchor="ctr">
                    <a:noFill/>
                  </a:tcPr>
                </a:tc>
                <a:tc>
                  <a:txBody>
                    <a:bodyPr/>
                    <a:lstStyle/>
                    <a:p>
                      <a:pPr algn="l"/>
                      <a:r>
                        <a:rPr kumimoji="1" lang="ja-JP" altLang="en-US" sz="1000" dirty="0"/>
                        <a:t>走行体の座標を計算する</a:t>
                      </a:r>
                    </a:p>
                  </a:txBody>
                  <a:tcPr anchor="ctr">
                    <a:noFill/>
                  </a:tcPr>
                </a:tc>
                <a:tc>
                  <a:txBody>
                    <a:bodyPr/>
                    <a:lstStyle/>
                    <a:p>
                      <a:pPr algn="ctr"/>
                      <a:r>
                        <a:rPr kumimoji="1" lang="ja-JP" altLang="en-US" sz="1100" dirty="0">
                          <a:solidFill>
                            <a:srgbClr val="FF0000"/>
                          </a:solidFill>
                        </a:rPr>
                        <a:t>②</a:t>
                      </a:r>
                    </a:p>
                  </a:txBody>
                  <a:tcPr anchor="ctr">
                    <a:noFill/>
                  </a:tcPr>
                </a:tc>
                <a:extLst>
                  <a:ext uri="{0D108BD9-81ED-4DB2-BD59-A6C34878D82A}">
                    <a16:rowId xmlns:a16="http://schemas.microsoft.com/office/drawing/2014/main" val="10002"/>
                  </a:ext>
                </a:extLst>
              </a:tr>
              <a:tr h="180020">
                <a:tc vMerge="1">
                  <a:txBody>
                    <a:bodyPr/>
                    <a:lstStyle/>
                    <a:p>
                      <a:pPr algn="ctr"/>
                      <a:endParaRPr kumimoji="1" lang="ja-JP" altLang="en-US" sz="1200" dirty="0"/>
                    </a:p>
                  </a:txBody>
                  <a:tcPr anchor="ctr"/>
                </a:tc>
                <a:tc vMerge="1">
                  <a:txBody>
                    <a:bodyPr/>
                    <a:lstStyle/>
                    <a:p>
                      <a:pPr algn="ctr"/>
                      <a:endParaRPr kumimoji="1" lang="ja-JP" altLang="en-US" sz="800" dirty="0"/>
                    </a:p>
                  </a:txBody>
                  <a:tcPr anchor="ctr"/>
                </a:tc>
                <a:tc>
                  <a:txBody>
                    <a:bodyPr/>
                    <a:lstStyle/>
                    <a:p>
                      <a:pPr algn="l"/>
                      <a:r>
                        <a:rPr kumimoji="1" lang="ja-JP" altLang="en-US" sz="1000" dirty="0"/>
                        <a:t>走行体の進行角度を計算する</a:t>
                      </a:r>
                    </a:p>
                  </a:txBody>
                  <a:tcPr anchor="ctr">
                    <a:noFill/>
                  </a:tcPr>
                </a:tc>
                <a:tc>
                  <a:txBody>
                    <a:bodyPr/>
                    <a:lstStyle/>
                    <a:p>
                      <a:pPr algn="ctr"/>
                      <a:r>
                        <a:rPr kumimoji="1" lang="ja-JP" altLang="en-US" sz="1100" dirty="0">
                          <a:solidFill>
                            <a:srgbClr val="FF0000"/>
                          </a:solidFill>
                        </a:rPr>
                        <a:t>③</a:t>
                      </a:r>
                    </a:p>
                  </a:txBody>
                  <a:tcPr anchor="ctr">
                    <a:noFill/>
                  </a:tcPr>
                </a:tc>
                <a:extLst>
                  <a:ext uri="{0D108BD9-81ED-4DB2-BD59-A6C34878D82A}">
                    <a16:rowId xmlns:a16="http://schemas.microsoft.com/office/drawing/2014/main" val="10003"/>
                  </a:ext>
                </a:extLst>
              </a:tr>
              <a:tr h="180020">
                <a:tc vMerge="1">
                  <a:txBody>
                    <a:bodyPr/>
                    <a:lstStyle/>
                    <a:p>
                      <a:pPr algn="ctr"/>
                      <a:endParaRPr kumimoji="1" lang="ja-JP" altLang="en-US" sz="800" dirty="0"/>
                    </a:p>
                  </a:txBody>
                  <a:tcPr anchor="ctr"/>
                </a:tc>
                <a:tc rowSpan="2">
                  <a:txBody>
                    <a:bodyPr/>
                    <a:lstStyle/>
                    <a:p>
                      <a:pPr algn="l"/>
                      <a:r>
                        <a:rPr kumimoji="1" lang="ja-JP" altLang="en-US" sz="1000" dirty="0"/>
                        <a:t>運動</a:t>
                      </a:r>
                      <a:r>
                        <a:rPr kumimoji="1" lang="ja-JP" altLang="en-US" sz="1000"/>
                        <a:t>状態を</a:t>
                      </a:r>
                      <a:endParaRPr kumimoji="1" lang="en-US" altLang="ja-JP" sz="1000" dirty="0"/>
                    </a:p>
                    <a:p>
                      <a:pPr algn="l"/>
                      <a:r>
                        <a:rPr kumimoji="1" lang="ja-JP" altLang="en-US" sz="1000"/>
                        <a:t>認知</a:t>
                      </a:r>
                      <a:r>
                        <a:rPr kumimoji="1" lang="ja-JP" altLang="en-US" sz="1000" dirty="0"/>
                        <a:t>する</a:t>
                      </a:r>
                    </a:p>
                  </a:txBody>
                  <a:tcPr anchor="ctr">
                    <a:noFill/>
                  </a:tcPr>
                </a:tc>
                <a:tc>
                  <a:txBody>
                    <a:bodyPr/>
                    <a:lstStyle/>
                    <a:p>
                      <a:pPr algn="l"/>
                      <a:r>
                        <a:rPr kumimoji="1" lang="ja-JP" altLang="en-US" sz="1000" dirty="0"/>
                        <a:t>車速を計算する</a:t>
                      </a:r>
                    </a:p>
                  </a:txBody>
                  <a:tcPr anchor="ctr">
                    <a:noFill/>
                  </a:tcPr>
                </a:tc>
                <a:tc>
                  <a:txBody>
                    <a:bodyPr/>
                    <a:lstStyle/>
                    <a:p>
                      <a:pPr algn="ctr"/>
                      <a:r>
                        <a:rPr kumimoji="1" lang="ja-JP" altLang="en-US" sz="1100" dirty="0">
                          <a:solidFill>
                            <a:srgbClr val="FF0000"/>
                          </a:solidFill>
                        </a:rPr>
                        <a:t>④</a:t>
                      </a:r>
                    </a:p>
                  </a:txBody>
                  <a:tcPr anchor="ctr">
                    <a:noFill/>
                  </a:tcPr>
                </a:tc>
                <a:extLst>
                  <a:ext uri="{0D108BD9-81ED-4DB2-BD59-A6C34878D82A}">
                    <a16:rowId xmlns:a16="http://schemas.microsoft.com/office/drawing/2014/main" val="10004"/>
                  </a:ext>
                </a:extLst>
              </a:tr>
              <a:tr h="180020">
                <a:tc vMerge="1">
                  <a:txBody>
                    <a:bodyPr/>
                    <a:lstStyle/>
                    <a:p>
                      <a:pPr algn="ctr"/>
                      <a:endParaRPr kumimoji="1" lang="ja-JP" altLang="en-US" sz="800" dirty="0"/>
                    </a:p>
                  </a:txBody>
                  <a:tcPr anchor="ctr"/>
                </a:tc>
                <a:tc vMerge="1">
                  <a:txBody>
                    <a:bodyPr/>
                    <a:lstStyle/>
                    <a:p>
                      <a:pPr algn="ctr"/>
                      <a:endParaRPr kumimoji="1" lang="ja-JP" altLang="en-US" sz="800" dirty="0"/>
                    </a:p>
                  </a:txBody>
                  <a:tcPr anchor="ctr"/>
                </a:tc>
                <a:tc>
                  <a:txBody>
                    <a:bodyPr/>
                    <a:lstStyle/>
                    <a:p>
                      <a:pPr algn="l"/>
                      <a:r>
                        <a:rPr kumimoji="1" lang="ja-JP" altLang="en-US" sz="1000" dirty="0"/>
                        <a:t>ヨーレートを計算する</a:t>
                      </a:r>
                    </a:p>
                  </a:txBody>
                  <a:tcPr anchor="ctr">
                    <a:noFill/>
                  </a:tcPr>
                </a:tc>
                <a:tc>
                  <a:txBody>
                    <a:bodyPr/>
                    <a:lstStyle/>
                    <a:p>
                      <a:pPr algn="ctr"/>
                      <a:r>
                        <a:rPr kumimoji="1" lang="ja-JP" altLang="en-US" sz="1100" dirty="0">
                          <a:solidFill>
                            <a:srgbClr val="FF0000"/>
                          </a:solidFill>
                        </a:rPr>
                        <a:t>⑤</a:t>
                      </a:r>
                    </a:p>
                  </a:txBody>
                  <a:tcPr anchor="ctr">
                    <a:noFill/>
                  </a:tcPr>
                </a:tc>
                <a:extLst>
                  <a:ext uri="{0D108BD9-81ED-4DB2-BD59-A6C34878D82A}">
                    <a16:rowId xmlns:a16="http://schemas.microsoft.com/office/drawing/2014/main" val="10005"/>
                  </a:ext>
                </a:extLst>
              </a:tr>
              <a:tr h="180020">
                <a:tc vMerge="1">
                  <a:txBody>
                    <a:bodyPr/>
                    <a:lstStyle/>
                    <a:p>
                      <a:pPr algn="ctr"/>
                      <a:endParaRPr kumimoji="1" lang="ja-JP" altLang="en-US" sz="1000" dirty="0"/>
                    </a:p>
                  </a:txBody>
                  <a:tcPr vert="vert270" anchor="ctr">
                    <a:solidFill>
                      <a:srgbClr val="FFCCCC"/>
                    </a:solidFill>
                  </a:tcPr>
                </a:tc>
                <a:tc>
                  <a:txBody>
                    <a:bodyPr/>
                    <a:lstStyle/>
                    <a:p>
                      <a:pPr algn="l"/>
                      <a:r>
                        <a:rPr kumimoji="1" lang="ja-JP" altLang="en-US" sz="1000"/>
                        <a:t>センサ故障を</a:t>
                      </a:r>
                      <a:endParaRPr kumimoji="1" lang="en-US" altLang="ja-JP" sz="1000" dirty="0"/>
                    </a:p>
                    <a:p>
                      <a:pPr algn="l"/>
                      <a:r>
                        <a:rPr kumimoji="1" lang="ja-JP" altLang="en-US" sz="1000"/>
                        <a:t>認知する</a:t>
                      </a:r>
                      <a:endParaRPr kumimoji="1" lang="ja-JP" altLang="en-US" sz="1000" dirty="0"/>
                    </a:p>
                  </a:txBody>
                  <a:tcPr anchor="ctr">
                    <a:noFill/>
                  </a:tcPr>
                </a:tc>
                <a:tc>
                  <a:txBody>
                    <a:bodyPr/>
                    <a:lstStyle/>
                    <a:p>
                      <a:pPr algn="l"/>
                      <a:r>
                        <a:rPr kumimoji="1" lang="ja-JP" altLang="en-US" sz="1000"/>
                        <a:t>センサ出力パターンを監視する</a:t>
                      </a:r>
                      <a:endParaRPr kumimoji="1" lang="ja-JP" altLang="en-US" sz="1000" dirty="0"/>
                    </a:p>
                  </a:txBody>
                  <a:tcPr anchor="ctr">
                    <a:noFill/>
                  </a:tcPr>
                </a:tc>
                <a:tc>
                  <a:txBody>
                    <a:bodyPr/>
                    <a:lstStyle/>
                    <a:p>
                      <a:pPr algn="ctr"/>
                      <a:r>
                        <a:rPr kumimoji="1" lang="ja-JP" altLang="en-US" sz="1100">
                          <a:solidFill>
                            <a:srgbClr val="FF0000"/>
                          </a:solidFill>
                        </a:rPr>
                        <a:t>⑥</a:t>
                      </a:r>
                      <a:endParaRPr kumimoji="1" lang="ja-JP" altLang="en-US" sz="1100" dirty="0">
                        <a:solidFill>
                          <a:srgbClr val="FF0000"/>
                        </a:solidFill>
                      </a:endParaRPr>
                    </a:p>
                  </a:txBody>
                  <a:tcPr anchor="ctr">
                    <a:noFill/>
                  </a:tcPr>
                </a:tc>
                <a:extLst>
                  <a:ext uri="{0D108BD9-81ED-4DB2-BD59-A6C34878D82A}">
                    <a16:rowId xmlns:a16="http://schemas.microsoft.com/office/drawing/2014/main" val="1880598451"/>
                  </a:ext>
                </a:extLst>
              </a:tr>
            </a:tbl>
          </a:graphicData>
        </a:graphic>
      </p:graphicFrame>
      <p:sp>
        <p:nvSpPr>
          <p:cNvPr id="19" name="正方形/長方形 18">
            <a:extLst>
              <a:ext uri="{FF2B5EF4-FFF2-40B4-BE49-F238E27FC236}">
                <a16:creationId xmlns:a16="http://schemas.microsoft.com/office/drawing/2014/main" id="{C1F46A84-E38F-CE42-9640-A8579EBCD811}"/>
              </a:ext>
            </a:extLst>
          </p:cNvPr>
          <p:cNvSpPr/>
          <p:nvPr/>
        </p:nvSpPr>
        <p:spPr>
          <a:xfrm>
            <a:off x="1504256" y="2514"/>
            <a:ext cx="1584176" cy="3310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b="1" dirty="0">
                <a:solidFill>
                  <a:schemeClr val="tx1"/>
                </a:solidFill>
              </a:rPr>
              <a:t>3.1 </a:t>
            </a:r>
            <a:r>
              <a:rPr lang="ja-JP" altLang="en-US" b="1" dirty="0">
                <a:solidFill>
                  <a:schemeClr val="tx1"/>
                </a:solidFill>
              </a:rPr>
              <a:t>機能展開図</a:t>
            </a:r>
            <a:endParaRPr kumimoji="1" lang="ja-JP" altLang="en-US" b="1" dirty="0">
              <a:solidFill>
                <a:schemeClr val="tx1"/>
              </a:solidFill>
            </a:endParaRPr>
          </a:p>
        </p:txBody>
      </p:sp>
      <p:graphicFrame>
        <p:nvGraphicFramePr>
          <p:cNvPr id="12" name="表 11"/>
          <p:cNvGraphicFramePr>
            <a:graphicFrameLocks noGrp="1"/>
          </p:cNvGraphicFramePr>
          <p:nvPr>
            <p:extLst/>
          </p:nvPr>
        </p:nvGraphicFramePr>
        <p:xfrm>
          <a:off x="4006332" y="365068"/>
          <a:ext cx="4706928" cy="2225040"/>
        </p:xfrm>
        <a:graphic>
          <a:graphicData uri="http://schemas.openxmlformats.org/drawingml/2006/table">
            <a:tbl>
              <a:tblPr firstRow="1" bandRow="1">
                <a:tableStyleId>{5940675A-B579-460E-94D1-54222C63F5DA}</a:tableStyleId>
              </a:tblPr>
              <a:tblGrid>
                <a:gridCol w="495200">
                  <a:extLst>
                    <a:ext uri="{9D8B030D-6E8A-4147-A177-3AD203B41FA5}">
                      <a16:colId xmlns:a16="http://schemas.microsoft.com/office/drawing/2014/main" val="20000"/>
                    </a:ext>
                  </a:extLst>
                </a:gridCol>
                <a:gridCol w="1587221">
                  <a:extLst>
                    <a:ext uri="{9D8B030D-6E8A-4147-A177-3AD203B41FA5}">
                      <a16:colId xmlns:a16="http://schemas.microsoft.com/office/drawing/2014/main" val="20001"/>
                    </a:ext>
                  </a:extLst>
                </a:gridCol>
                <a:gridCol w="2382075">
                  <a:extLst>
                    <a:ext uri="{9D8B030D-6E8A-4147-A177-3AD203B41FA5}">
                      <a16:colId xmlns:a16="http://schemas.microsoft.com/office/drawing/2014/main" val="20002"/>
                    </a:ext>
                  </a:extLst>
                </a:gridCol>
                <a:gridCol w="242432">
                  <a:extLst>
                    <a:ext uri="{9D8B030D-6E8A-4147-A177-3AD203B41FA5}">
                      <a16:colId xmlns:a16="http://schemas.microsoft.com/office/drawing/2014/main" val="20003"/>
                    </a:ext>
                  </a:extLst>
                </a:gridCol>
              </a:tblGrid>
              <a:tr h="191264">
                <a:tc>
                  <a:txBody>
                    <a:bodyPr/>
                    <a:lstStyle/>
                    <a:p>
                      <a:pPr algn="ctr"/>
                      <a:r>
                        <a:rPr kumimoji="1" lang="ja-JP" altLang="en-US" sz="1000" dirty="0"/>
                        <a:t>上位</a:t>
                      </a:r>
                      <a:endParaRPr kumimoji="1" lang="en-US" altLang="ja-JP" sz="1000" dirty="0"/>
                    </a:p>
                    <a:p>
                      <a:pPr algn="ctr"/>
                      <a:r>
                        <a:rPr kumimoji="1" lang="ja-JP" altLang="en-US" sz="1000" dirty="0"/>
                        <a:t>機能</a:t>
                      </a:r>
                    </a:p>
                  </a:txBody>
                  <a:tcPr anchor="ctr">
                    <a:solidFill>
                      <a:schemeClr val="bg1">
                        <a:lumMod val="95000"/>
                      </a:schemeClr>
                    </a:solidFill>
                  </a:tcPr>
                </a:tc>
                <a:tc>
                  <a:txBody>
                    <a:bodyPr/>
                    <a:lstStyle/>
                    <a:p>
                      <a:pPr algn="ctr"/>
                      <a:r>
                        <a:rPr kumimoji="1" lang="ja-JP" altLang="en-US" sz="1000" dirty="0"/>
                        <a:t>一次機能</a:t>
                      </a:r>
                    </a:p>
                  </a:txBody>
                  <a:tcPr anchor="ctr">
                    <a:solidFill>
                      <a:schemeClr val="bg1">
                        <a:lumMod val="95000"/>
                      </a:schemeClr>
                    </a:solidFill>
                  </a:tcPr>
                </a:tc>
                <a:tc>
                  <a:txBody>
                    <a:bodyPr/>
                    <a:lstStyle/>
                    <a:p>
                      <a:pPr algn="ctr"/>
                      <a:r>
                        <a:rPr kumimoji="1" lang="ja-JP" altLang="en-US" sz="1000" dirty="0"/>
                        <a:t>二次機能</a:t>
                      </a:r>
                    </a:p>
                  </a:txBody>
                  <a:tcPr anchor="ctr">
                    <a:solidFill>
                      <a:schemeClr val="bg1">
                        <a:lumMod val="95000"/>
                      </a:schemeClr>
                    </a:solidFill>
                  </a:tcPr>
                </a:tc>
                <a:tc>
                  <a:txBody>
                    <a:bodyPr/>
                    <a:lstStyle/>
                    <a:p>
                      <a:pPr algn="ctr"/>
                      <a:endParaRPr kumimoji="1" lang="ja-JP" altLang="en-US" sz="1000" dirty="0"/>
                    </a:p>
                  </a:txBody>
                  <a:tcPr anchor="ctr">
                    <a:solidFill>
                      <a:schemeClr val="bg1">
                        <a:lumMod val="95000"/>
                      </a:schemeClr>
                    </a:solidFill>
                  </a:tcPr>
                </a:tc>
                <a:extLst>
                  <a:ext uri="{0D108BD9-81ED-4DB2-BD59-A6C34878D82A}">
                    <a16:rowId xmlns:a16="http://schemas.microsoft.com/office/drawing/2014/main" val="10000"/>
                  </a:ext>
                </a:extLst>
              </a:tr>
              <a:tr h="180020">
                <a:tc rowSpan="6">
                  <a:txBody>
                    <a:bodyPr/>
                    <a:lstStyle/>
                    <a:p>
                      <a:pPr algn="ctr"/>
                      <a:r>
                        <a:rPr kumimoji="1" lang="ja-JP" altLang="en-US" sz="1000" dirty="0"/>
                        <a:t>走行軌道を判断する</a:t>
                      </a:r>
                    </a:p>
                  </a:txBody>
                  <a:tcPr vert="vert270" anchor="ctr">
                    <a:solidFill>
                      <a:schemeClr val="accent6">
                        <a:lumMod val="20000"/>
                        <a:lumOff val="80000"/>
                      </a:schemeClr>
                    </a:solidFill>
                  </a:tcPr>
                </a:tc>
                <a:tc>
                  <a:txBody>
                    <a:bodyPr/>
                    <a:lstStyle/>
                    <a:p>
                      <a:pPr algn="l"/>
                      <a:r>
                        <a:rPr kumimoji="1" lang="ja-JP" altLang="en-US" sz="1000" dirty="0"/>
                        <a:t>目標車速を決める</a:t>
                      </a:r>
                    </a:p>
                  </a:txBody>
                  <a:tcPr anchor="ctr">
                    <a:noFill/>
                  </a:tcPr>
                </a:tc>
                <a:tc>
                  <a:txBody>
                    <a:bodyPr/>
                    <a:lstStyle/>
                    <a:p>
                      <a:pPr algn="l"/>
                      <a:r>
                        <a:rPr kumimoji="1" lang="ja-JP" altLang="en-US" sz="1000" dirty="0"/>
                        <a:t>走行体の座標から走行</a:t>
                      </a:r>
                      <a:r>
                        <a:rPr kumimoji="1" lang="ja-JP" altLang="en-US" sz="1000"/>
                        <a:t>アリアを</a:t>
                      </a:r>
                      <a:endParaRPr kumimoji="1" lang="en-US" altLang="ja-JP" sz="1000" dirty="0"/>
                    </a:p>
                    <a:p>
                      <a:pPr algn="l"/>
                      <a:r>
                        <a:rPr kumimoji="1" lang="ja-JP" altLang="en-US" sz="1000"/>
                        <a:t>判定</a:t>
                      </a:r>
                      <a:r>
                        <a:rPr kumimoji="1" lang="ja-JP" altLang="en-US" sz="1000" dirty="0"/>
                        <a:t>する</a:t>
                      </a:r>
                    </a:p>
                  </a:txBody>
                  <a:tcPr anchor="ctr">
                    <a:noFill/>
                  </a:tcPr>
                </a:tc>
                <a:tc>
                  <a:txBody>
                    <a:bodyPr/>
                    <a:lstStyle/>
                    <a:p>
                      <a:pPr algn="ctr"/>
                      <a:r>
                        <a:rPr kumimoji="1" lang="ja-JP" altLang="en-US" sz="1100">
                          <a:solidFill>
                            <a:srgbClr val="FF0000"/>
                          </a:solidFill>
                        </a:rPr>
                        <a:t>⑩</a:t>
                      </a:r>
                      <a:endParaRPr kumimoji="1" lang="ja-JP" altLang="en-US" sz="1100" dirty="0">
                        <a:solidFill>
                          <a:srgbClr val="FF0000"/>
                        </a:solidFill>
                      </a:endParaRPr>
                    </a:p>
                  </a:txBody>
                  <a:tcPr anchor="ctr">
                    <a:noFill/>
                  </a:tcPr>
                </a:tc>
                <a:extLst>
                  <a:ext uri="{0D108BD9-81ED-4DB2-BD59-A6C34878D82A}">
                    <a16:rowId xmlns:a16="http://schemas.microsoft.com/office/drawing/2014/main" val="10001"/>
                  </a:ext>
                </a:extLst>
              </a:tr>
              <a:tr h="180020">
                <a:tc vMerge="1">
                  <a:txBody>
                    <a:bodyPr/>
                    <a:lstStyle/>
                    <a:p>
                      <a:pPr algn="ctr"/>
                      <a:endParaRPr kumimoji="1" lang="ja-JP" altLang="en-US" sz="800" dirty="0"/>
                    </a:p>
                  </a:txBody>
                  <a:tcPr anchor="ctr">
                    <a:solidFill>
                      <a:srgbClr val="FFCCCC"/>
                    </a:solidFill>
                  </a:tcPr>
                </a:tc>
                <a:tc rowSpan="2">
                  <a:txBody>
                    <a:bodyPr/>
                    <a:lstStyle/>
                    <a:p>
                      <a:pPr algn="l"/>
                      <a:r>
                        <a:rPr kumimoji="1" lang="ja-JP" altLang="en-US" sz="1000" dirty="0"/>
                        <a:t>目標ヨーレートを決める</a:t>
                      </a:r>
                    </a:p>
                  </a:txBody>
                  <a:tcPr anchor="ctr">
                    <a:noFill/>
                  </a:tcPr>
                </a:tc>
                <a:tc>
                  <a:txBody>
                    <a:bodyPr/>
                    <a:lstStyle/>
                    <a:p>
                      <a:pPr algn="l"/>
                      <a:r>
                        <a:rPr kumimoji="1" lang="ja-JP" altLang="en-US" sz="1000" dirty="0"/>
                        <a:t>ライントレースをする</a:t>
                      </a:r>
                    </a:p>
                  </a:txBody>
                  <a:tcPr anchor="ctr">
                    <a:noFill/>
                  </a:tcPr>
                </a:tc>
                <a:tc>
                  <a:txBody>
                    <a:bodyPr/>
                    <a:lstStyle/>
                    <a:p>
                      <a:pPr algn="ctr"/>
                      <a:r>
                        <a:rPr kumimoji="1" lang="ja-JP" altLang="en-US" sz="1100">
                          <a:solidFill>
                            <a:srgbClr val="FF0000"/>
                          </a:solidFill>
                        </a:rPr>
                        <a:t>⑪</a:t>
                      </a:r>
                      <a:endParaRPr kumimoji="1" lang="ja-JP" altLang="en-US" sz="1100" dirty="0">
                        <a:solidFill>
                          <a:srgbClr val="FF0000"/>
                        </a:solidFill>
                      </a:endParaRPr>
                    </a:p>
                  </a:txBody>
                  <a:tcPr anchor="ctr">
                    <a:noFill/>
                  </a:tcPr>
                </a:tc>
                <a:extLst>
                  <a:ext uri="{0D108BD9-81ED-4DB2-BD59-A6C34878D82A}">
                    <a16:rowId xmlns:a16="http://schemas.microsoft.com/office/drawing/2014/main" val="10002"/>
                  </a:ext>
                </a:extLst>
              </a:tr>
              <a:tr h="180020">
                <a:tc vMerge="1">
                  <a:txBody>
                    <a:bodyPr/>
                    <a:lstStyle/>
                    <a:p>
                      <a:pPr algn="ctr"/>
                      <a:endParaRPr kumimoji="1" lang="ja-JP" altLang="en-US" sz="800" dirty="0"/>
                    </a:p>
                  </a:txBody>
                  <a:tcPr anchor="ctr">
                    <a:solidFill>
                      <a:srgbClr val="FFCCCC"/>
                    </a:solidFill>
                  </a:tcPr>
                </a:tc>
                <a:tc vMerge="1">
                  <a:txBody>
                    <a:bodyPr/>
                    <a:lstStyle/>
                    <a:p>
                      <a:pPr algn="l"/>
                      <a:endParaRPr kumimoji="1" lang="ja-JP" altLang="en-US" sz="800" dirty="0"/>
                    </a:p>
                  </a:txBody>
                  <a:tcPr anchor="ctr">
                    <a:solidFill>
                      <a:schemeClr val="bg1">
                        <a:lumMod val="95000"/>
                      </a:schemeClr>
                    </a:solidFill>
                  </a:tcPr>
                </a:tc>
                <a:tc>
                  <a:txBody>
                    <a:bodyPr/>
                    <a:lstStyle/>
                    <a:p>
                      <a:pPr algn="l"/>
                      <a:r>
                        <a:rPr kumimoji="1" lang="ja-JP" altLang="en-US" sz="1000" dirty="0"/>
                        <a:t>マップトレース</a:t>
                      </a:r>
                      <a:r>
                        <a:rPr kumimoji="1" lang="ja-JP" altLang="en-US" sz="1000"/>
                        <a:t>をする</a:t>
                      </a:r>
                      <a:r>
                        <a:rPr kumimoji="1" lang="ja-JP" altLang="en-US" sz="800"/>
                        <a:t>（</a:t>
                      </a:r>
                      <a:r>
                        <a:rPr kumimoji="1" lang="ja-JP" altLang="en-US" sz="700" b="1" i="1"/>
                        <a:t>実現方法は</a:t>
                      </a:r>
                      <a:r>
                        <a:rPr kumimoji="1" lang="en-US" altLang="ja-JP" sz="700" b="1" i="1" dirty="0"/>
                        <a:t>6.</a:t>
                      </a:r>
                      <a:r>
                        <a:rPr kumimoji="1" lang="ja-JP" altLang="en-US" sz="700" b="1" i="1"/>
                        <a:t>工夫点</a:t>
                      </a:r>
                      <a:r>
                        <a:rPr kumimoji="1" lang="en-US" altLang="ja-JP" sz="700" i="1" dirty="0"/>
                        <a:t>)</a:t>
                      </a:r>
                      <a:endParaRPr kumimoji="1" lang="ja-JP" altLang="en-US" sz="1000" i="1" dirty="0"/>
                    </a:p>
                  </a:txBody>
                  <a:tcPr anchor="ctr">
                    <a:noFill/>
                  </a:tcPr>
                </a:tc>
                <a:tc>
                  <a:txBody>
                    <a:bodyPr/>
                    <a:lstStyle/>
                    <a:p>
                      <a:pPr algn="ctr"/>
                      <a:r>
                        <a:rPr kumimoji="1" lang="ja-JP" altLang="en-US" sz="1100">
                          <a:solidFill>
                            <a:srgbClr val="FF0000"/>
                          </a:solidFill>
                        </a:rPr>
                        <a:t>⑫</a:t>
                      </a:r>
                      <a:endParaRPr kumimoji="1" lang="ja-JP" altLang="en-US" sz="1100" dirty="0">
                        <a:solidFill>
                          <a:srgbClr val="FF0000"/>
                        </a:solidFill>
                      </a:endParaRPr>
                    </a:p>
                  </a:txBody>
                  <a:tcPr anchor="ctr">
                    <a:noFill/>
                  </a:tcPr>
                </a:tc>
                <a:extLst>
                  <a:ext uri="{0D108BD9-81ED-4DB2-BD59-A6C34878D82A}">
                    <a16:rowId xmlns:a16="http://schemas.microsoft.com/office/drawing/2014/main" val="10003"/>
                  </a:ext>
                </a:extLst>
              </a:tr>
              <a:tr h="180020">
                <a:tc vMerge="1">
                  <a:txBody>
                    <a:bodyPr/>
                    <a:lstStyle/>
                    <a:p>
                      <a:pPr algn="ctr"/>
                      <a:endParaRPr kumimoji="1" lang="ja-JP" altLang="en-US" sz="800" dirty="0"/>
                    </a:p>
                  </a:txBody>
                  <a:tcPr anchor="ctr">
                    <a:solidFill>
                      <a:srgbClr val="FFCCCC"/>
                    </a:solidFill>
                  </a:tcPr>
                </a:tc>
                <a:tc>
                  <a:txBody>
                    <a:bodyPr/>
                    <a:lstStyle/>
                    <a:p>
                      <a:pPr algn="l"/>
                      <a:r>
                        <a:rPr kumimoji="1" lang="ja-JP" altLang="en-US" sz="1000" dirty="0"/>
                        <a:t>走行軌道曲率を計算する</a:t>
                      </a:r>
                    </a:p>
                  </a:txBody>
                  <a:tcPr anchor="ctr">
                    <a:noFill/>
                  </a:tcPr>
                </a:tc>
                <a:tc>
                  <a:txBody>
                    <a:bodyPr/>
                    <a:lstStyle/>
                    <a:p>
                      <a:pPr algn="l"/>
                      <a:r>
                        <a:rPr kumimoji="1" lang="ja-JP" altLang="en-US" sz="1000" dirty="0"/>
                        <a:t>車速とコースの</a:t>
                      </a:r>
                      <a:r>
                        <a:rPr kumimoji="1" lang="ja-JP" altLang="en-US" sz="1000"/>
                        <a:t>曲率から</a:t>
                      </a:r>
                      <a:endParaRPr kumimoji="1" lang="en-US" altLang="ja-JP" sz="1000" dirty="0"/>
                    </a:p>
                    <a:p>
                      <a:pPr algn="l"/>
                      <a:r>
                        <a:rPr kumimoji="1" lang="ja-JP" altLang="en-US" sz="1000"/>
                        <a:t>基準ヨーレートを</a:t>
                      </a:r>
                      <a:r>
                        <a:rPr kumimoji="1" lang="ja-JP" altLang="en-US" sz="1000" dirty="0"/>
                        <a:t>計算する</a:t>
                      </a:r>
                    </a:p>
                  </a:txBody>
                  <a:tcPr anchor="ctr">
                    <a:noFill/>
                  </a:tcPr>
                </a:tc>
                <a:tc>
                  <a:txBody>
                    <a:bodyPr/>
                    <a:lstStyle/>
                    <a:p>
                      <a:pPr algn="ctr"/>
                      <a:r>
                        <a:rPr kumimoji="1" lang="ja-JP" altLang="en-US" sz="1100">
                          <a:solidFill>
                            <a:srgbClr val="FF0000"/>
                          </a:solidFill>
                        </a:rPr>
                        <a:t>⑬</a:t>
                      </a:r>
                      <a:endParaRPr kumimoji="1" lang="ja-JP" altLang="en-US" sz="1100" dirty="0">
                        <a:solidFill>
                          <a:srgbClr val="FF0000"/>
                        </a:solidFill>
                      </a:endParaRPr>
                    </a:p>
                  </a:txBody>
                  <a:tcPr anchor="ctr">
                    <a:noFill/>
                  </a:tcPr>
                </a:tc>
                <a:extLst>
                  <a:ext uri="{0D108BD9-81ED-4DB2-BD59-A6C34878D82A}">
                    <a16:rowId xmlns:a16="http://schemas.microsoft.com/office/drawing/2014/main" val="10004"/>
                  </a:ext>
                </a:extLst>
              </a:tr>
              <a:tr h="180020">
                <a:tc vMerge="1">
                  <a:txBody>
                    <a:bodyPr/>
                    <a:lstStyle/>
                    <a:p>
                      <a:pPr algn="ctr"/>
                      <a:endParaRPr kumimoji="1" lang="ja-JP" altLang="en-US" sz="800" dirty="0"/>
                    </a:p>
                  </a:txBody>
                  <a:tcPr anchor="ctr">
                    <a:solidFill>
                      <a:srgbClr val="FFCCCC"/>
                    </a:solidFill>
                  </a:tcPr>
                </a:tc>
                <a:tc rowSpan="2">
                  <a:txBody>
                    <a:bodyPr/>
                    <a:lstStyle/>
                    <a:p>
                      <a:pPr algn="l"/>
                      <a:r>
                        <a:rPr kumimoji="1" lang="ja-JP" altLang="en-US" sz="1000" dirty="0"/>
                        <a:t>航法を選択する</a:t>
                      </a:r>
                    </a:p>
                  </a:txBody>
                  <a:tcPr anchor="ctr">
                    <a:noFill/>
                  </a:tcPr>
                </a:tc>
                <a:tc>
                  <a:txBody>
                    <a:bodyPr/>
                    <a:lstStyle/>
                    <a:p>
                      <a:pPr algn="l"/>
                      <a:r>
                        <a:rPr kumimoji="1" lang="ja-JP" altLang="en-US" sz="1000" dirty="0"/>
                        <a:t>ライン喪失を検出する</a:t>
                      </a:r>
                    </a:p>
                  </a:txBody>
                  <a:tcPr anchor="ctr">
                    <a:noFill/>
                  </a:tcPr>
                </a:tc>
                <a:tc>
                  <a:txBody>
                    <a:bodyPr/>
                    <a:lstStyle/>
                    <a:p>
                      <a:pPr algn="ctr"/>
                      <a:r>
                        <a:rPr kumimoji="1" lang="ja-JP" altLang="en-US" sz="1100">
                          <a:solidFill>
                            <a:srgbClr val="FF0000"/>
                          </a:solidFill>
                        </a:rPr>
                        <a:t>⑭</a:t>
                      </a:r>
                      <a:endParaRPr kumimoji="1" lang="ja-JP" altLang="en-US" sz="1100" dirty="0">
                        <a:solidFill>
                          <a:srgbClr val="FF0000"/>
                        </a:solidFill>
                      </a:endParaRPr>
                    </a:p>
                  </a:txBody>
                  <a:tcPr anchor="ctr">
                    <a:noFill/>
                  </a:tcPr>
                </a:tc>
                <a:extLst>
                  <a:ext uri="{0D108BD9-81ED-4DB2-BD59-A6C34878D82A}">
                    <a16:rowId xmlns:a16="http://schemas.microsoft.com/office/drawing/2014/main" val="10005"/>
                  </a:ext>
                </a:extLst>
              </a:tr>
              <a:tr h="180020">
                <a:tc vMerge="1">
                  <a:txBody>
                    <a:bodyPr/>
                    <a:lstStyle/>
                    <a:p>
                      <a:pPr algn="ctr"/>
                      <a:endParaRPr kumimoji="1" lang="ja-JP" altLang="en-US" sz="800" dirty="0"/>
                    </a:p>
                  </a:txBody>
                  <a:tcPr anchor="ctr">
                    <a:solidFill>
                      <a:srgbClr val="FFCCCC"/>
                    </a:solidFill>
                  </a:tcPr>
                </a:tc>
                <a:tc vMerge="1">
                  <a:txBody>
                    <a:bodyPr/>
                    <a:lstStyle/>
                    <a:p>
                      <a:pPr algn="l"/>
                      <a:endParaRPr kumimoji="1" lang="ja-JP" altLang="en-US" sz="800" dirty="0"/>
                    </a:p>
                  </a:txBody>
                  <a:tcPr anchor="ctr">
                    <a:solidFill>
                      <a:schemeClr val="bg1">
                        <a:lumMod val="95000"/>
                      </a:schemeClr>
                    </a:solidFill>
                  </a:tcPr>
                </a:tc>
                <a:tc>
                  <a:txBody>
                    <a:bodyPr/>
                    <a:lstStyle/>
                    <a:p>
                      <a:pPr algn="l"/>
                      <a:r>
                        <a:rPr kumimoji="1" lang="ja-JP" altLang="en-US" sz="1000" dirty="0"/>
                        <a:t>ライン復帰を検出する</a:t>
                      </a:r>
                    </a:p>
                  </a:txBody>
                  <a:tcPr anchor="ctr">
                    <a:noFill/>
                  </a:tcPr>
                </a:tc>
                <a:tc>
                  <a:txBody>
                    <a:bodyPr/>
                    <a:lstStyle/>
                    <a:p>
                      <a:pPr algn="ctr"/>
                      <a:r>
                        <a:rPr kumimoji="1" lang="ja-JP" altLang="en-US" sz="1100">
                          <a:solidFill>
                            <a:srgbClr val="FF0000"/>
                          </a:solidFill>
                        </a:rPr>
                        <a:t>⑮</a:t>
                      </a:r>
                      <a:endParaRPr kumimoji="1" lang="ja-JP" altLang="en-US" sz="1100" dirty="0">
                        <a:solidFill>
                          <a:srgbClr val="FF0000"/>
                        </a:solidFill>
                      </a:endParaRPr>
                    </a:p>
                  </a:txBody>
                  <a:tcPr anchor="ctr">
                    <a:noFill/>
                  </a:tcPr>
                </a:tc>
                <a:extLst>
                  <a:ext uri="{0D108BD9-81ED-4DB2-BD59-A6C34878D82A}">
                    <a16:rowId xmlns:a16="http://schemas.microsoft.com/office/drawing/2014/main" val="10006"/>
                  </a:ext>
                </a:extLst>
              </a:tr>
            </a:tbl>
          </a:graphicData>
        </a:graphic>
      </p:graphicFrame>
      <p:graphicFrame>
        <p:nvGraphicFramePr>
          <p:cNvPr id="16" name="表 15"/>
          <p:cNvGraphicFramePr>
            <a:graphicFrameLocks noGrp="1"/>
          </p:cNvGraphicFramePr>
          <p:nvPr>
            <p:extLst/>
          </p:nvPr>
        </p:nvGraphicFramePr>
        <p:xfrm>
          <a:off x="8777064" y="365068"/>
          <a:ext cx="4024536" cy="1584960"/>
        </p:xfrm>
        <a:graphic>
          <a:graphicData uri="http://schemas.openxmlformats.org/drawingml/2006/table">
            <a:tbl>
              <a:tblPr firstRow="1" bandRow="1">
                <a:tableStyleId>{5940675A-B579-460E-94D1-54222C63F5DA}</a:tableStyleId>
              </a:tblPr>
              <a:tblGrid>
                <a:gridCol w="506549">
                  <a:extLst>
                    <a:ext uri="{9D8B030D-6E8A-4147-A177-3AD203B41FA5}">
                      <a16:colId xmlns:a16="http://schemas.microsoft.com/office/drawing/2014/main" val="20000"/>
                    </a:ext>
                  </a:extLst>
                </a:gridCol>
                <a:gridCol w="861603">
                  <a:extLst>
                    <a:ext uri="{9D8B030D-6E8A-4147-A177-3AD203B41FA5}">
                      <a16:colId xmlns:a16="http://schemas.microsoft.com/office/drawing/2014/main" val="20001"/>
                    </a:ext>
                  </a:extLst>
                </a:gridCol>
                <a:gridCol w="2425230">
                  <a:extLst>
                    <a:ext uri="{9D8B030D-6E8A-4147-A177-3AD203B41FA5}">
                      <a16:colId xmlns:a16="http://schemas.microsoft.com/office/drawing/2014/main" val="20002"/>
                    </a:ext>
                  </a:extLst>
                </a:gridCol>
                <a:gridCol w="231154">
                  <a:extLst>
                    <a:ext uri="{9D8B030D-6E8A-4147-A177-3AD203B41FA5}">
                      <a16:colId xmlns:a16="http://schemas.microsoft.com/office/drawing/2014/main" val="20003"/>
                    </a:ext>
                  </a:extLst>
                </a:gridCol>
              </a:tblGrid>
              <a:tr h="180020">
                <a:tc>
                  <a:txBody>
                    <a:bodyPr/>
                    <a:lstStyle/>
                    <a:p>
                      <a:pPr algn="ctr"/>
                      <a:r>
                        <a:rPr kumimoji="1" lang="ja-JP" altLang="en-US" sz="1000" dirty="0"/>
                        <a:t>上位</a:t>
                      </a:r>
                      <a:endParaRPr kumimoji="1" lang="en-US" altLang="ja-JP" sz="1000" dirty="0"/>
                    </a:p>
                    <a:p>
                      <a:pPr algn="ctr"/>
                      <a:r>
                        <a:rPr kumimoji="1" lang="ja-JP" altLang="en-US" sz="1000" dirty="0"/>
                        <a:t>機能</a:t>
                      </a:r>
                    </a:p>
                  </a:txBody>
                  <a:tcPr anchor="ctr">
                    <a:solidFill>
                      <a:schemeClr val="bg1">
                        <a:lumMod val="95000"/>
                      </a:schemeClr>
                    </a:solidFill>
                  </a:tcPr>
                </a:tc>
                <a:tc>
                  <a:txBody>
                    <a:bodyPr/>
                    <a:lstStyle/>
                    <a:p>
                      <a:pPr algn="ctr"/>
                      <a:r>
                        <a:rPr kumimoji="1" lang="ja-JP" altLang="en-US" sz="1000" dirty="0"/>
                        <a:t>一次機能</a:t>
                      </a:r>
                    </a:p>
                  </a:txBody>
                  <a:tcPr anchor="ctr">
                    <a:solidFill>
                      <a:schemeClr val="bg1">
                        <a:lumMod val="95000"/>
                      </a:schemeClr>
                    </a:solidFill>
                  </a:tcPr>
                </a:tc>
                <a:tc>
                  <a:txBody>
                    <a:bodyPr/>
                    <a:lstStyle/>
                    <a:p>
                      <a:pPr algn="ctr"/>
                      <a:r>
                        <a:rPr kumimoji="1" lang="ja-JP" altLang="en-US" sz="1000" dirty="0"/>
                        <a:t>二次機能</a:t>
                      </a:r>
                    </a:p>
                  </a:txBody>
                  <a:tcPr anchor="ctr">
                    <a:solidFill>
                      <a:schemeClr val="bg1">
                        <a:lumMod val="95000"/>
                      </a:schemeClr>
                    </a:solidFill>
                  </a:tcPr>
                </a:tc>
                <a:tc>
                  <a:txBody>
                    <a:bodyPr/>
                    <a:lstStyle/>
                    <a:p>
                      <a:pPr algn="ctr"/>
                      <a:endParaRPr kumimoji="1" lang="ja-JP" altLang="en-US" sz="1000" dirty="0"/>
                    </a:p>
                  </a:txBody>
                  <a:tcPr anchor="ctr">
                    <a:solidFill>
                      <a:schemeClr val="bg1">
                        <a:lumMod val="95000"/>
                      </a:schemeClr>
                    </a:solidFill>
                  </a:tcPr>
                </a:tc>
                <a:extLst>
                  <a:ext uri="{0D108BD9-81ED-4DB2-BD59-A6C34878D82A}">
                    <a16:rowId xmlns:a16="http://schemas.microsoft.com/office/drawing/2014/main" val="10000"/>
                  </a:ext>
                </a:extLst>
              </a:tr>
              <a:tr h="180020">
                <a:tc rowSpan="3">
                  <a:txBody>
                    <a:bodyPr/>
                    <a:lstStyle/>
                    <a:p>
                      <a:pPr algn="ctr"/>
                      <a:r>
                        <a:rPr kumimoji="1" lang="ja-JP" altLang="en-US" sz="1000" dirty="0"/>
                        <a:t>走行する</a:t>
                      </a:r>
                    </a:p>
                  </a:txBody>
                  <a:tcPr vert="vert270" anchor="ctr">
                    <a:solidFill>
                      <a:schemeClr val="accent5">
                        <a:lumMod val="20000"/>
                        <a:lumOff val="80000"/>
                      </a:schemeClr>
                    </a:solidFill>
                  </a:tcPr>
                </a:tc>
                <a:tc rowSpan="2">
                  <a:txBody>
                    <a:bodyPr/>
                    <a:lstStyle/>
                    <a:p>
                      <a:pPr algn="l"/>
                      <a:r>
                        <a:rPr kumimoji="1" lang="ja-JP" altLang="en-US" sz="1000"/>
                        <a:t>前後加速度</a:t>
                      </a:r>
                      <a:endParaRPr kumimoji="1" lang="en-US" altLang="ja-JP" sz="1000" dirty="0"/>
                    </a:p>
                    <a:p>
                      <a:pPr algn="l"/>
                      <a:r>
                        <a:rPr kumimoji="1" lang="ja-JP" altLang="en-US" sz="1000"/>
                        <a:t>を</a:t>
                      </a:r>
                      <a:r>
                        <a:rPr kumimoji="1" lang="ja-JP" altLang="en-US" sz="1000" dirty="0"/>
                        <a:t>作る</a:t>
                      </a:r>
                    </a:p>
                  </a:txBody>
                  <a:tcPr anchor="ctr">
                    <a:noFill/>
                  </a:tcPr>
                </a:tc>
                <a:tc>
                  <a:txBody>
                    <a:bodyPr/>
                    <a:lstStyle/>
                    <a:p>
                      <a:pPr algn="l"/>
                      <a:r>
                        <a:rPr kumimoji="1" lang="ja-JP" altLang="en-US" sz="1000" dirty="0"/>
                        <a:t>目標</a:t>
                      </a:r>
                      <a:r>
                        <a:rPr kumimoji="1" lang="ja-JP" altLang="en-US" sz="1000"/>
                        <a:t>速度から</a:t>
                      </a:r>
                      <a:endParaRPr kumimoji="1" lang="en-US" altLang="ja-JP" sz="1000" dirty="0"/>
                    </a:p>
                    <a:p>
                      <a:pPr algn="l"/>
                      <a:r>
                        <a:rPr kumimoji="1" lang="ja-JP" altLang="en-US" sz="1000"/>
                        <a:t>速度</a:t>
                      </a:r>
                      <a:r>
                        <a:rPr kumimoji="1" lang="ja-JP" altLang="en-US" sz="1000" dirty="0"/>
                        <a:t>曲線を作る</a:t>
                      </a:r>
                    </a:p>
                  </a:txBody>
                  <a:tcPr anchor="ctr">
                    <a:noFill/>
                  </a:tcPr>
                </a:tc>
                <a:tc>
                  <a:txBody>
                    <a:bodyPr/>
                    <a:lstStyle/>
                    <a:p>
                      <a:pPr algn="ctr"/>
                      <a:r>
                        <a:rPr kumimoji="1" lang="ja-JP" altLang="en-US" sz="1100">
                          <a:solidFill>
                            <a:srgbClr val="FF0000"/>
                          </a:solidFill>
                        </a:rPr>
                        <a:t>⑳</a:t>
                      </a:r>
                      <a:endParaRPr kumimoji="1" lang="ja-JP" altLang="en-US" sz="1100" dirty="0">
                        <a:solidFill>
                          <a:srgbClr val="FF0000"/>
                        </a:solidFill>
                      </a:endParaRPr>
                    </a:p>
                  </a:txBody>
                  <a:tcPr anchor="ctr">
                    <a:noFill/>
                  </a:tcPr>
                </a:tc>
                <a:extLst>
                  <a:ext uri="{0D108BD9-81ED-4DB2-BD59-A6C34878D82A}">
                    <a16:rowId xmlns:a16="http://schemas.microsoft.com/office/drawing/2014/main" val="10001"/>
                  </a:ext>
                </a:extLst>
              </a:tr>
              <a:tr h="180020">
                <a:tc vMerge="1">
                  <a:txBody>
                    <a:bodyPr/>
                    <a:lstStyle/>
                    <a:p>
                      <a:pPr algn="ctr"/>
                      <a:endParaRPr kumimoji="1" lang="ja-JP" altLang="en-US" sz="800" dirty="0"/>
                    </a:p>
                  </a:txBody>
                  <a:tcPr anchor="ctr">
                    <a:solidFill>
                      <a:schemeClr val="accent5">
                        <a:lumMod val="20000"/>
                        <a:lumOff val="80000"/>
                      </a:schemeClr>
                    </a:solidFill>
                  </a:tcPr>
                </a:tc>
                <a:tc vMerge="1">
                  <a:txBody>
                    <a:bodyPr/>
                    <a:lstStyle/>
                    <a:p>
                      <a:pPr algn="l"/>
                      <a:endParaRPr kumimoji="1" lang="ja-JP" altLang="en-US" sz="800" dirty="0"/>
                    </a:p>
                  </a:txBody>
                  <a:tcPr anchor="ctr">
                    <a:solidFill>
                      <a:schemeClr val="bg1">
                        <a:lumMod val="95000"/>
                      </a:schemeClr>
                    </a:solidFill>
                  </a:tcPr>
                </a:tc>
                <a:tc>
                  <a:txBody>
                    <a:bodyPr/>
                    <a:lstStyle/>
                    <a:p>
                      <a:pPr algn="l"/>
                      <a:r>
                        <a:rPr kumimoji="1" lang="ja-JP" altLang="en-US" sz="1000" dirty="0"/>
                        <a:t>速度曲線から倒立</a:t>
                      </a:r>
                      <a:r>
                        <a:rPr kumimoji="1" lang="en-US" altLang="ja-JP" sz="1000" dirty="0"/>
                        <a:t>API</a:t>
                      </a:r>
                      <a:r>
                        <a:rPr kumimoji="1" lang="ja-JP" altLang="en-US" sz="1000"/>
                        <a:t>用フォワード値</a:t>
                      </a:r>
                      <a:endParaRPr kumimoji="1" lang="en-US" altLang="ja-JP" sz="1000" dirty="0"/>
                    </a:p>
                    <a:p>
                      <a:pPr algn="l"/>
                      <a:r>
                        <a:rPr kumimoji="1" lang="ja-JP" altLang="en-US" sz="1000"/>
                        <a:t>を計算する</a:t>
                      </a:r>
                      <a:r>
                        <a:rPr kumimoji="1" lang="en-US" altLang="ja-JP" sz="1000" dirty="0"/>
                        <a:t>(PID</a:t>
                      </a:r>
                      <a:r>
                        <a:rPr kumimoji="1" lang="ja-JP" altLang="en-US" sz="1000"/>
                        <a:t>制御</a:t>
                      </a:r>
                      <a:r>
                        <a:rPr kumimoji="1" lang="en-US" altLang="ja-JP" sz="1000" dirty="0"/>
                        <a:t>)(</a:t>
                      </a:r>
                      <a:r>
                        <a:rPr kumimoji="1" lang="ja-JP" altLang="en-US" sz="1000"/>
                        <a:t>図</a:t>
                      </a:r>
                      <a:r>
                        <a:rPr kumimoji="1" lang="en-US" altLang="ja-JP" sz="1000" dirty="0"/>
                        <a:t>3.2)</a:t>
                      </a:r>
                      <a:endParaRPr kumimoji="1" lang="ja-JP" altLang="en-US" sz="1000" dirty="0"/>
                    </a:p>
                  </a:txBody>
                  <a:tcPr anchor="ctr">
                    <a:noFill/>
                  </a:tcPr>
                </a:tc>
                <a:tc>
                  <a:txBody>
                    <a:bodyPr/>
                    <a:lstStyle/>
                    <a:p>
                      <a:pPr algn="ctr"/>
                      <a:r>
                        <a:rPr kumimoji="1" lang="ja-JP" altLang="en-US" sz="1100">
                          <a:solidFill>
                            <a:srgbClr val="FF0000"/>
                          </a:solidFill>
                        </a:rPr>
                        <a:t>㉑</a:t>
                      </a:r>
                      <a:endParaRPr kumimoji="1" lang="ja-JP" altLang="en-US" sz="1100" dirty="0">
                        <a:solidFill>
                          <a:srgbClr val="FF0000"/>
                        </a:solidFill>
                      </a:endParaRPr>
                    </a:p>
                  </a:txBody>
                  <a:tcPr anchor="ctr">
                    <a:noFill/>
                  </a:tcPr>
                </a:tc>
                <a:extLst>
                  <a:ext uri="{0D108BD9-81ED-4DB2-BD59-A6C34878D82A}">
                    <a16:rowId xmlns:a16="http://schemas.microsoft.com/office/drawing/2014/main" val="10002"/>
                  </a:ext>
                </a:extLst>
              </a:tr>
              <a:tr h="180020">
                <a:tc vMerge="1">
                  <a:txBody>
                    <a:bodyPr/>
                    <a:lstStyle/>
                    <a:p>
                      <a:pPr algn="ctr"/>
                      <a:endParaRPr kumimoji="1" lang="ja-JP" altLang="en-US" sz="800" dirty="0"/>
                    </a:p>
                  </a:txBody>
                  <a:tcPr anchor="ctr">
                    <a:solidFill>
                      <a:schemeClr val="accent5">
                        <a:lumMod val="20000"/>
                        <a:lumOff val="80000"/>
                      </a:schemeClr>
                    </a:solidFill>
                  </a:tcPr>
                </a:tc>
                <a:tc>
                  <a:txBody>
                    <a:bodyPr/>
                    <a:lstStyle/>
                    <a:p>
                      <a:pPr algn="l"/>
                      <a:r>
                        <a:rPr kumimoji="1" lang="ja-JP" altLang="en-US" sz="1000"/>
                        <a:t>横加速度</a:t>
                      </a:r>
                      <a:endParaRPr kumimoji="1" lang="en-US" altLang="ja-JP" sz="1000" dirty="0"/>
                    </a:p>
                    <a:p>
                      <a:pPr algn="l"/>
                      <a:r>
                        <a:rPr kumimoji="1" lang="ja-JP" altLang="en-US" sz="1000"/>
                        <a:t>を</a:t>
                      </a:r>
                      <a:r>
                        <a:rPr kumimoji="1" lang="ja-JP" altLang="en-US" sz="1000" dirty="0"/>
                        <a:t>作る</a:t>
                      </a:r>
                    </a:p>
                  </a:txBody>
                  <a:tcPr anchor="ctr">
                    <a:noFill/>
                  </a:tcPr>
                </a:tc>
                <a:tc>
                  <a:txBody>
                    <a:bodyPr/>
                    <a:lstStyle/>
                    <a:p>
                      <a:pPr algn="l"/>
                      <a:r>
                        <a:rPr kumimoji="1" lang="ja-JP" altLang="en-US" sz="1000" dirty="0"/>
                        <a:t>目標ヨーレートから倒立</a:t>
                      </a:r>
                      <a:r>
                        <a:rPr kumimoji="1" lang="en-US" altLang="ja-JP" sz="1000" dirty="0"/>
                        <a:t>API</a:t>
                      </a:r>
                      <a:r>
                        <a:rPr kumimoji="1" lang="ja-JP" altLang="en-US" sz="1000" dirty="0"/>
                        <a:t>用</a:t>
                      </a:r>
                      <a:r>
                        <a:rPr kumimoji="1" lang="ja-JP" altLang="en-US" sz="1000"/>
                        <a:t>ターン値を計算する</a:t>
                      </a:r>
                      <a:r>
                        <a:rPr kumimoji="1" lang="en-US" altLang="ja-JP" sz="1000" dirty="0"/>
                        <a:t>(</a:t>
                      </a:r>
                      <a:r>
                        <a:rPr kumimoji="1" lang="ja-JP" altLang="en-US" sz="1000"/>
                        <a:t>応答モデルと</a:t>
                      </a:r>
                      <a:r>
                        <a:rPr kumimoji="1" lang="en-US" altLang="ja-JP" sz="1000" dirty="0"/>
                        <a:t>FB)(</a:t>
                      </a:r>
                      <a:r>
                        <a:rPr kumimoji="1" lang="ja-JP" altLang="en-US" sz="1000"/>
                        <a:t>図</a:t>
                      </a:r>
                      <a:r>
                        <a:rPr kumimoji="1" lang="en-US" altLang="ja-JP" sz="1000" dirty="0"/>
                        <a:t>3.1)</a:t>
                      </a:r>
                      <a:endParaRPr kumimoji="1" lang="ja-JP" altLang="en-US" sz="1000" dirty="0"/>
                    </a:p>
                  </a:txBody>
                  <a:tcPr anchor="ctr">
                    <a:noFill/>
                  </a:tcPr>
                </a:tc>
                <a:tc>
                  <a:txBody>
                    <a:bodyPr/>
                    <a:lstStyle/>
                    <a:p>
                      <a:pPr algn="ctr"/>
                      <a:r>
                        <a:rPr kumimoji="1" lang="ja-JP" altLang="en-US" sz="1100">
                          <a:solidFill>
                            <a:srgbClr val="FF0000"/>
                          </a:solidFill>
                        </a:rPr>
                        <a:t>㉒</a:t>
                      </a:r>
                      <a:endParaRPr kumimoji="1" lang="ja-JP" altLang="en-US" sz="1100" dirty="0">
                        <a:solidFill>
                          <a:srgbClr val="FF0000"/>
                        </a:solidFill>
                      </a:endParaRPr>
                    </a:p>
                  </a:txBody>
                  <a:tcPr anchor="ctr">
                    <a:noFill/>
                  </a:tcPr>
                </a:tc>
                <a:extLst>
                  <a:ext uri="{0D108BD9-81ED-4DB2-BD59-A6C34878D82A}">
                    <a16:rowId xmlns:a16="http://schemas.microsoft.com/office/drawing/2014/main" val="10003"/>
                  </a:ext>
                </a:extLst>
              </a:tr>
            </a:tbl>
          </a:graphicData>
        </a:graphic>
      </p:graphicFrame>
      <p:sp>
        <p:nvSpPr>
          <p:cNvPr id="21" name="正方形/長方形 20">
            <a:extLst>
              <a:ext uri="{FF2B5EF4-FFF2-40B4-BE49-F238E27FC236}">
                <a16:creationId xmlns:a16="http://schemas.microsoft.com/office/drawing/2014/main" id="{C1F46A84-E38F-CE42-9640-A8579EBCD811}"/>
              </a:ext>
            </a:extLst>
          </p:cNvPr>
          <p:cNvSpPr/>
          <p:nvPr/>
        </p:nvSpPr>
        <p:spPr>
          <a:xfrm>
            <a:off x="4734" y="2602260"/>
            <a:ext cx="1787554" cy="2880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b="1" dirty="0">
                <a:solidFill>
                  <a:schemeClr val="tx1"/>
                </a:solidFill>
              </a:rPr>
              <a:t>3.2 </a:t>
            </a:r>
            <a:r>
              <a:rPr lang="ja-JP" altLang="en-US" b="1" dirty="0">
                <a:solidFill>
                  <a:schemeClr val="tx1"/>
                </a:solidFill>
              </a:rPr>
              <a:t>構造モデル</a:t>
            </a:r>
            <a:endParaRPr kumimoji="1" lang="ja-JP" altLang="en-US" b="1" dirty="0">
              <a:solidFill>
                <a:schemeClr val="tx1"/>
              </a:solidFill>
            </a:endParaRPr>
          </a:p>
        </p:txBody>
      </p:sp>
      <p:sp>
        <p:nvSpPr>
          <p:cNvPr id="23" name="正方形/長方形 22">
            <a:extLst>
              <a:ext uri="{FF2B5EF4-FFF2-40B4-BE49-F238E27FC236}">
                <a16:creationId xmlns:a16="http://schemas.microsoft.com/office/drawing/2014/main" id="{F4E73A5F-D9B9-9C43-92A8-0EDF585BFA82}"/>
              </a:ext>
            </a:extLst>
          </p:cNvPr>
          <p:cNvSpPr/>
          <p:nvPr/>
        </p:nvSpPr>
        <p:spPr>
          <a:xfrm>
            <a:off x="3232448" y="0"/>
            <a:ext cx="8424936" cy="3361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ja-JP" sz="1100" b="1" i="1" dirty="0">
                <a:solidFill>
                  <a:schemeClr val="tx1"/>
                </a:solidFill>
              </a:rPr>
              <a:t>2.4</a:t>
            </a:r>
            <a:r>
              <a:rPr lang="ja-JP" altLang="en-US" sz="1100" b="1" i="1">
                <a:solidFill>
                  <a:schemeClr val="tx1"/>
                </a:solidFill>
              </a:rPr>
              <a:t>機能</a:t>
            </a:r>
            <a:r>
              <a:rPr lang="ja-JP" altLang="en-US" sz="1100" b="1" i="1" dirty="0">
                <a:solidFill>
                  <a:schemeClr val="tx1"/>
                </a:solidFill>
              </a:rPr>
              <a:t>分析</a:t>
            </a:r>
            <a:r>
              <a:rPr lang="ja-JP" altLang="en-US" sz="1100" b="1" dirty="0">
                <a:solidFill>
                  <a:schemeClr val="tx1"/>
                </a:solidFill>
              </a:rPr>
              <a:t>で</a:t>
            </a:r>
            <a:r>
              <a:rPr lang="ja-JP" altLang="en-US" sz="1100" b="1">
                <a:solidFill>
                  <a:schemeClr val="tx1"/>
                </a:solidFill>
              </a:rPr>
              <a:t>定義した機能「状況を認知する」「走行軌道を判断する」「走行する」を二次機能まで展開したものを下記に示す。</a:t>
            </a:r>
            <a:endParaRPr lang="en-US" altLang="ja-JP" sz="1100" b="1" dirty="0">
              <a:solidFill>
                <a:schemeClr val="tx1"/>
              </a:solidFill>
            </a:endParaRPr>
          </a:p>
        </p:txBody>
      </p:sp>
      <p:sp>
        <p:nvSpPr>
          <p:cNvPr id="24" name="正方形/長方形 23">
            <a:extLst>
              <a:ext uri="{FF2B5EF4-FFF2-40B4-BE49-F238E27FC236}">
                <a16:creationId xmlns:a16="http://schemas.microsoft.com/office/drawing/2014/main" id="{CF09707D-03A7-334D-926B-D0051F1A76C6}"/>
              </a:ext>
            </a:extLst>
          </p:cNvPr>
          <p:cNvSpPr/>
          <p:nvPr/>
        </p:nvSpPr>
        <p:spPr>
          <a:xfrm>
            <a:off x="0" y="2546074"/>
            <a:ext cx="7066722" cy="9243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b="1">
                <a:solidFill>
                  <a:schemeClr val="tx1"/>
                </a:solidFill>
              </a:rPr>
              <a:t>　　　　　　　　　　　　　機能「</a:t>
            </a:r>
            <a:r>
              <a:rPr lang="ja-JP" altLang="en-US" sz="1100" b="1">
                <a:solidFill>
                  <a:srgbClr val="FF0000"/>
                </a:solidFill>
              </a:rPr>
              <a:t>コースを完走する</a:t>
            </a:r>
            <a:r>
              <a:rPr lang="ja-JP" altLang="en-US" sz="1100" b="1">
                <a:solidFill>
                  <a:schemeClr val="tx1"/>
                </a:solidFill>
              </a:rPr>
              <a:t>」の構造モデルを</a:t>
            </a:r>
            <a:r>
              <a:rPr lang="en-US" altLang="ja-JP" sz="1100" b="1" dirty="0" err="1">
                <a:solidFill>
                  <a:srgbClr val="FF0000"/>
                </a:solidFill>
              </a:rPr>
              <a:t>SysML</a:t>
            </a:r>
            <a:r>
              <a:rPr lang="ja-JP" altLang="en-US" sz="1100" b="1">
                <a:solidFill>
                  <a:schemeClr val="tx1"/>
                </a:solidFill>
              </a:rPr>
              <a:t>のブロック図で記述する。</a:t>
            </a:r>
            <a:endParaRPr lang="en-US" altLang="ja-JP" sz="1100" b="1" dirty="0">
              <a:solidFill>
                <a:schemeClr val="tx1"/>
              </a:solidFill>
            </a:endParaRPr>
          </a:p>
          <a:p>
            <a:endParaRPr lang="en-US" altLang="ja-JP" sz="1100" b="1" dirty="0">
              <a:solidFill>
                <a:schemeClr val="tx1"/>
              </a:solidFill>
            </a:endParaRPr>
          </a:p>
          <a:p>
            <a:r>
              <a:rPr lang="ja-JP" altLang="en-US" sz="1100" b="1">
                <a:solidFill>
                  <a:schemeClr val="tx1"/>
                </a:solidFill>
              </a:rPr>
              <a:t>・</a:t>
            </a:r>
            <a:r>
              <a:rPr lang="en-US" altLang="ja-JP" sz="1100" b="1" dirty="0">
                <a:solidFill>
                  <a:schemeClr val="tx1"/>
                </a:solidFill>
              </a:rPr>
              <a:t>UML</a:t>
            </a:r>
            <a:r>
              <a:rPr lang="ja-JP" altLang="en-US" sz="1100" b="1">
                <a:solidFill>
                  <a:schemeClr val="tx1"/>
                </a:solidFill>
              </a:rPr>
              <a:t>クラス図の属性は</a:t>
            </a:r>
            <a:r>
              <a:rPr lang="en-US" altLang="ja-JP" sz="1100" b="1" dirty="0" err="1">
                <a:solidFill>
                  <a:schemeClr val="tx1"/>
                </a:solidFill>
              </a:rPr>
              <a:t>SysML</a:t>
            </a:r>
            <a:r>
              <a:rPr lang="ja-JP" altLang="en-US" sz="1100" b="1">
                <a:solidFill>
                  <a:schemeClr val="tx1"/>
                </a:solidFill>
              </a:rPr>
              <a:t>ブロック図の</a:t>
            </a:r>
            <a:r>
              <a:rPr lang="en-US" altLang="ja-JP" sz="1100" b="1" dirty="0">
                <a:solidFill>
                  <a:schemeClr val="tx1"/>
                </a:solidFill>
              </a:rPr>
              <a:t>values</a:t>
            </a:r>
            <a:r>
              <a:rPr lang="ja-JP" altLang="en-US" sz="1100" b="1">
                <a:solidFill>
                  <a:schemeClr val="tx1"/>
                </a:solidFill>
              </a:rPr>
              <a:t>で表現する </a:t>
            </a:r>
            <a:r>
              <a:rPr lang="en-US" altLang="ja-JP" sz="1100" b="1" dirty="0">
                <a:solidFill>
                  <a:schemeClr val="tx1"/>
                </a:solidFill>
              </a:rPr>
              <a:t>(</a:t>
            </a:r>
            <a:r>
              <a:rPr lang="ja-JP" altLang="en-US" sz="1100" b="1">
                <a:solidFill>
                  <a:schemeClr val="tx1"/>
                </a:solidFill>
              </a:rPr>
              <a:t>下図</a:t>
            </a:r>
            <a:r>
              <a:rPr lang="en-US" altLang="ja-JP" sz="1100" b="1" dirty="0">
                <a:solidFill>
                  <a:schemeClr val="tx1"/>
                </a:solidFill>
              </a:rPr>
              <a:t>)</a:t>
            </a:r>
            <a:r>
              <a:rPr lang="ja-JP" altLang="en-US" sz="1100" b="1">
                <a:solidFill>
                  <a:schemeClr val="tx1"/>
                </a:solidFill>
              </a:rPr>
              <a:t>。合成関係はパッケージで表現する。</a:t>
            </a:r>
            <a:endParaRPr lang="en-US" altLang="ja-JP" sz="1100" b="1" dirty="0">
              <a:solidFill>
                <a:schemeClr val="tx1"/>
              </a:solidFill>
            </a:endParaRPr>
          </a:p>
          <a:p>
            <a:r>
              <a:rPr lang="ja-JP" altLang="en-US" sz="1100" b="1">
                <a:solidFill>
                  <a:schemeClr val="tx1"/>
                </a:solidFill>
              </a:rPr>
              <a:t>・システムは「</a:t>
            </a:r>
            <a:r>
              <a:rPr lang="ja-JP" altLang="en-US" sz="1100" b="1">
                <a:solidFill>
                  <a:srgbClr val="FF0000"/>
                </a:solidFill>
              </a:rPr>
              <a:t>認知システム</a:t>
            </a:r>
            <a:r>
              <a:rPr lang="ja-JP" altLang="en-US" sz="1100" b="1">
                <a:solidFill>
                  <a:schemeClr val="tx1"/>
                </a:solidFill>
              </a:rPr>
              <a:t>」「</a:t>
            </a:r>
            <a:r>
              <a:rPr lang="ja-JP" altLang="en-US" sz="1100" b="1">
                <a:solidFill>
                  <a:srgbClr val="FF0000"/>
                </a:solidFill>
              </a:rPr>
              <a:t>判断システム</a:t>
            </a:r>
            <a:r>
              <a:rPr lang="ja-JP" altLang="en-US" sz="1100" b="1">
                <a:solidFill>
                  <a:schemeClr val="tx1"/>
                </a:solidFill>
              </a:rPr>
              <a:t>」「</a:t>
            </a:r>
            <a:r>
              <a:rPr lang="ja-JP" altLang="en-US" sz="1100" b="1">
                <a:solidFill>
                  <a:srgbClr val="FF0000"/>
                </a:solidFill>
              </a:rPr>
              <a:t>操作システム</a:t>
            </a:r>
            <a:r>
              <a:rPr lang="ja-JP" altLang="en-US" sz="1100" b="1">
                <a:solidFill>
                  <a:schemeClr val="tx1"/>
                </a:solidFill>
              </a:rPr>
              <a:t>」の</a:t>
            </a:r>
            <a:r>
              <a:rPr lang="en-US" altLang="ja-JP" sz="1100" b="1" dirty="0">
                <a:solidFill>
                  <a:schemeClr val="tx1"/>
                </a:solidFill>
              </a:rPr>
              <a:t>3</a:t>
            </a:r>
            <a:r>
              <a:rPr lang="ja-JP" altLang="en-US" sz="1100" b="1">
                <a:solidFill>
                  <a:schemeClr val="tx1"/>
                </a:solidFill>
              </a:rPr>
              <a:t>つのサブシステムで構成する。</a:t>
            </a:r>
            <a:endParaRPr lang="en-US" altLang="ja-JP" sz="1100" b="1" dirty="0">
              <a:solidFill>
                <a:schemeClr val="tx1"/>
              </a:solidFill>
            </a:endParaRPr>
          </a:p>
          <a:p>
            <a:r>
              <a:rPr kumimoji="1" lang="ja-JP" altLang="en-US" sz="1100" b="1">
                <a:solidFill>
                  <a:schemeClr val="tx1"/>
                </a:solidFill>
              </a:rPr>
              <a:t>・</a:t>
            </a:r>
            <a:r>
              <a:rPr kumimoji="1" lang="en-US" altLang="ja-JP" sz="1100" b="1" dirty="0">
                <a:solidFill>
                  <a:schemeClr val="tx1"/>
                </a:solidFill>
              </a:rPr>
              <a:t>3.1</a:t>
            </a:r>
            <a:r>
              <a:rPr kumimoji="1" lang="ja-JP" altLang="en-US" sz="1100" b="1">
                <a:solidFill>
                  <a:schemeClr val="tx1"/>
                </a:solidFill>
              </a:rPr>
              <a:t>機能展開図の機能に対応するブロックに二次機能の数字</a:t>
            </a:r>
            <a:r>
              <a:rPr kumimoji="1" lang="ja-JP" altLang="en-US" sz="1100" b="1">
                <a:solidFill>
                  <a:srgbClr val="FF0000"/>
                </a:solidFill>
              </a:rPr>
              <a:t>①</a:t>
            </a:r>
            <a:r>
              <a:rPr kumimoji="1" lang="en-US" altLang="ja-JP" sz="1100" b="1" dirty="0">
                <a:solidFill>
                  <a:srgbClr val="FF0000"/>
                </a:solidFill>
              </a:rPr>
              <a:t>〜</a:t>
            </a:r>
            <a:r>
              <a:rPr kumimoji="1" lang="ja-JP" altLang="en-US" sz="1100" b="1">
                <a:solidFill>
                  <a:srgbClr val="FF0000"/>
                </a:solidFill>
              </a:rPr>
              <a:t>㉒</a:t>
            </a:r>
            <a:r>
              <a:rPr kumimoji="1" lang="ja-JP" altLang="en-US" sz="1100" b="1">
                <a:solidFill>
                  <a:schemeClr val="tx1"/>
                </a:solidFill>
              </a:rPr>
              <a:t>を示す。</a:t>
            </a:r>
            <a:endParaRPr kumimoji="1" lang="en-US" altLang="ja-JP" sz="1100" b="1" dirty="0">
              <a:solidFill>
                <a:schemeClr val="tx1"/>
              </a:solidFill>
            </a:endParaRPr>
          </a:p>
        </p:txBody>
      </p:sp>
      <p:sp>
        <p:nvSpPr>
          <p:cNvPr id="39" name="正方形/長方形 38">
            <a:extLst>
              <a:ext uri="{FF2B5EF4-FFF2-40B4-BE49-F238E27FC236}">
                <a16:creationId xmlns:a16="http://schemas.microsoft.com/office/drawing/2014/main" id="{007CF0F2-E09C-FC48-BBBB-9CE2A7F7D775}"/>
              </a:ext>
            </a:extLst>
          </p:cNvPr>
          <p:cNvSpPr/>
          <p:nvPr/>
        </p:nvSpPr>
        <p:spPr>
          <a:xfrm>
            <a:off x="1216224" y="6010448"/>
            <a:ext cx="360040" cy="14401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a:solidFill>
                  <a:srgbClr val="FF0000"/>
                </a:solidFill>
              </a:rPr>
              <a:t>②</a:t>
            </a:r>
            <a:endParaRPr kumimoji="1" lang="en-US" altLang="ja-JP" b="1" dirty="0">
              <a:solidFill>
                <a:srgbClr val="FF0000"/>
              </a:solidFill>
            </a:endParaRPr>
          </a:p>
          <a:p>
            <a:pPr algn="ctr"/>
            <a:r>
              <a:rPr kumimoji="1" lang="ja-JP" altLang="en-US" b="1">
                <a:solidFill>
                  <a:srgbClr val="FF0000"/>
                </a:solidFill>
              </a:rPr>
              <a:t>③</a:t>
            </a:r>
            <a:endParaRPr kumimoji="1" lang="en-US" altLang="ja-JP" b="1" dirty="0">
              <a:solidFill>
                <a:srgbClr val="FF0000"/>
              </a:solidFill>
            </a:endParaRPr>
          </a:p>
          <a:p>
            <a:pPr algn="ctr"/>
            <a:r>
              <a:rPr kumimoji="1" lang="ja-JP" altLang="en-US" b="1">
                <a:solidFill>
                  <a:srgbClr val="FF0000"/>
                </a:solidFill>
              </a:rPr>
              <a:t>④</a:t>
            </a:r>
            <a:endParaRPr kumimoji="1" lang="en-US" altLang="ja-JP" b="1" dirty="0">
              <a:solidFill>
                <a:srgbClr val="FF0000"/>
              </a:solidFill>
            </a:endParaRPr>
          </a:p>
          <a:p>
            <a:pPr algn="ctr"/>
            <a:r>
              <a:rPr kumimoji="1" lang="ja-JP" altLang="en-US" b="1">
                <a:solidFill>
                  <a:srgbClr val="FF0000"/>
                </a:solidFill>
              </a:rPr>
              <a:t>⑤</a:t>
            </a:r>
            <a:endParaRPr kumimoji="1" lang="en-US" altLang="ja-JP" b="1" dirty="0">
              <a:solidFill>
                <a:srgbClr val="FF0000"/>
              </a:solidFill>
            </a:endParaRPr>
          </a:p>
          <a:p>
            <a:pPr algn="ctr"/>
            <a:r>
              <a:rPr kumimoji="1" lang="ja-JP" altLang="en-US" b="1">
                <a:solidFill>
                  <a:srgbClr val="FF0000"/>
                </a:solidFill>
              </a:rPr>
              <a:t>⑥</a:t>
            </a:r>
            <a:endParaRPr kumimoji="1" lang="en-US" altLang="ja-JP" b="1" dirty="0">
              <a:solidFill>
                <a:srgbClr val="FF0000"/>
              </a:solidFill>
            </a:endParaRPr>
          </a:p>
        </p:txBody>
      </p:sp>
      <p:sp>
        <p:nvSpPr>
          <p:cNvPr id="40" name="正方形/長方形 39">
            <a:extLst>
              <a:ext uri="{FF2B5EF4-FFF2-40B4-BE49-F238E27FC236}">
                <a16:creationId xmlns:a16="http://schemas.microsoft.com/office/drawing/2014/main" id="{937F1176-7531-A045-B839-9647460671E3}"/>
              </a:ext>
            </a:extLst>
          </p:cNvPr>
          <p:cNvSpPr/>
          <p:nvPr/>
        </p:nvSpPr>
        <p:spPr>
          <a:xfrm>
            <a:off x="8561040" y="5176169"/>
            <a:ext cx="1008112" cy="216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a:solidFill>
                  <a:srgbClr val="FF0000"/>
                </a:solidFill>
              </a:rPr>
              <a:t>⑳㉑㉒</a:t>
            </a:r>
            <a:endParaRPr kumimoji="1" lang="ja-JP" altLang="en-US" b="1" dirty="0">
              <a:solidFill>
                <a:srgbClr val="FF0000"/>
              </a:solidFill>
            </a:endParaRPr>
          </a:p>
        </p:txBody>
      </p:sp>
      <p:grpSp>
        <p:nvGrpSpPr>
          <p:cNvPr id="28" name="グループ化 27">
            <a:extLst>
              <a:ext uri="{FF2B5EF4-FFF2-40B4-BE49-F238E27FC236}">
                <a16:creationId xmlns:a16="http://schemas.microsoft.com/office/drawing/2014/main" id="{911C0669-5BF2-8E45-99D5-708F5127280E}"/>
              </a:ext>
            </a:extLst>
          </p:cNvPr>
          <p:cNvGrpSpPr/>
          <p:nvPr/>
        </p:nvGrpSpPr>
        <p:grpSpPr>
          <a:xfrm>
            <a:off x="64096" y="8184976"/>
            <a:ext cx="3283120" cy="1368152"/>
            <a:chOff x="0" y="8184976"/>
            <a:chExt cx="3283120" cy="1368152"/>
          </a:xfrm>
        </p:grpSpPr>
        <p:sp>
          <p:nvSpPr>
            <p:cNvPr id="42" name="角丸四角形 41">
              <a:extLst>
                <a:ext uri="{FF2B5EF4-FFF2-40B4-BE49-F238E27FC236}">
                  <a16:creationId xmlns:a16="http://schemas.microsoft.com/office/drawing/2014/main" id="{FF091849-BFB2-8642-9149-EB024F0B2C5F}"/>
                </a:ext>
              </a:extLst>
            </p:cNvPr>
            <p:cNvSpPr/>
            <p:nvPr/>
          </p:nvSpPr>
          <p:spPr>
            <a:xfrm>
              <a:off x="0" y="8184976"/>
              <a:ext cx="3232448" cy="1368152"/>
            </a:xfrm>
            <a:prstGeom prst="roundRect">
              <a:avLst>
                <a:gd name="adj" fmla="val 9718"/>
              </a:avLst>
            </a:prstGeom>
            <a:solidFill>
              <a:srgbClr val="FFFF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2" name="グループ化 21">
              <a:extLst>
                <a:ext uri="{FF2B5EF4-FFF2-40B4-BE49-F238E27FC236}">
                  <a16:creationId xmlns:a16="http://schemas.microsoft.com/office/drawing/2014/main" id="{FC7F1F1D-1377-374C-8362-28D7D201B8CE}"/>
                </a:ext>
              </a:extLst>
            </p:cNvPr>
            <p:cNvGrpSpPr/>
            <p:nvPr/>
          </p:nvGrpSpPr>
          <p:grpSpPr>
            <a:xfrm>
              <a:off x="310732" y="8473008"/>
              <a:ext cx="2610985" cy="864096"/>
              <a:chOff x="140076" y="8473008"/>
              <a:chExt cx="2610985" cy="864096"/>
            </a:xfrm>
          </p:grpSpPr>
          <p:grpSp>
            <p:nvGrpSpPr>
              <p:cNvPr id="3" name="グループ化 2">
                <a:extLst>
                  <a:ext uri="{FF2B5EF4-FFF2-40B4-BE49-F238E27FC236}">
                    <a16:creationId xmlns:a16="http://schemas.microsoft.com/office/drawing/2014/main" id="{8A2EB340-5940-0149-ABC9-E06A262A127A}"/>
                  </a:ext>
                </a:extLst>
              </p:cNvPr>
              <p:cNvGrpSpPr/>
              <p:nvPr/>
            </p:nvGrpSpPr>
            <p:grpSpPr>
              <a:xfrm>
                <a:off x="140076" y="8473008"/>
                <a:ext cx="1100122" cy="864096"/>
                <a:chOff x="8921080" y="2352328"/>
                <a:chExt cx="1080120" cy="864096"/>
              </a:xfrm>
            </p:grpSpPr>
            <p:sp>
              <p:nvSpPr>
                <p:cNvPr id="2" name="正方形/長方形 1">
                  <a:extLst>
                    <a:ext uri="{FF2B5EF4-FFF2-40B4-BE49-F238E27FC236}">
                      <a16:creationId xmlns:a16="http://schemas.microsoft.com/office/drawing/2014/main" id="{5A90A980-3DE1-3045-BD6E-332A632DA1AD}"/>
                    </a:ext>
                  </a:extLst>
                </p:cNvPr>
                <p:cNvSpPr/>
                <p:nvPr/>
              </p:nvSpPr>
              <p:spPr>
                <a:xfrm>
                  <a:off x="8921080" y="2352328"/>
                  <a:ext cx="1080120" cy="216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rPr>
                    <a:t>UML</a:t>
                  </a:r>
                  <a:r>
                    <a:rPr kumimoji="1" lang="ja-JP" altLang="en-US" sz="1000">
                      <a:solidFill>
                        <a:schemeClr val="tx1"/>
                      </a:solidFill>
                    </a:rPr>
                    <a:t>クラス図</a:t>
                  </a:r>
                </a:p>
              </p:txBody>
            </p:sp>
            <p:sp>
              <p:nvSpPr>
                <p:cNvPr id="25" name="正方形/長方形 24">
                  <a:extLst>
                    <a:ext uri="{FF2B5EF4-FFF2-40B4-BE49-F238E27FC236}">
                      <a16:creationId xmlns:a16="http://schemas.microsoft.com/office/drawing/2014/main" id="{4B285CC2-5A40-794C-8B9D-7481FEFD1B55}"/>
                    </a:ext>
                  </a:extLst>
                </p:cNvPr>
                <p:cNvSpPr/>
                <p:nvPr/>
              </p:nvSpPr>
              <p:spPr>
                <a:xfrm>
                  <a:off x="8921080" y="2568352"/>
                  <a:ext cx="1080120" cy="2160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a:solidFill>
                        <a:schemeClr val="tx1"/>
                      </a:solidFill>
                    </a:rPr>
                    <a:t>クラス名</a:t>
                  </a:r>
                </a:p>
              </p:txBody>
            </p:sp>
            <p:sp>
              <p:nvSpPr>
                <p:cNvPr id="26" name="正方形/長方形 25">
                  <a:extLst>
                    <a:ext uri="{FF2B5EF4-FFF2-40B4-BE49-F238E27FC236}">
                      <a16:creationId xmlns:a16="http://schemas.microsoft.com/office/drawing/2014/main" id="{8BC01A03-5317-E349-8D35-C4EDB91D08F6}"/>
                    </a:ext>
                  </a:extLst>
                </p:cNvPr>
                <p:cNvSpPr/>
                <p:nvPr/>
              </p:nvSpPr>
              <p:spPr>
                <a:xfrm>
                  <a:off x="8921080" y="2784376"/>
                  <a:ext cx="1080120" cy="2160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a:solidFill>
                        <a:schemeClr val="tx1"/>
                      </a:solidFill>
                    </a:rPr>
                    <a:t>属性</a:t>
                  </a:r>
                  <a:endParaRPr kumimoji="1" lang="ja-JP" altLang="en-US" sz="1000">
                    <a:solidFill>
                      <a:schemeClr val="tx1"/>
                    </a:solidFill>
                  </a:endParaRPr>
                </a:p>
              </p:txBody>
            </p:sp>
            <p:sp>
              <p:nvSpPr>
                <p:cNvPr id="27" name="正方形/長方形 26">
                  <a:extLst>
                    <a:ext uri="{FF2B5EF4-FFF2-40B4-BE49-F238E27FC236}">
                      <a16:creationId xmlns:a16="http://schemas.microsoft.com/office/drawing/2014/main" id="{829D829B-34DD-4148-9366-A828C65846BE}"/>
                    </a:ext>
                  </a:extLst>
                </p:cNvPr>
                <p:cNvSpPr/>
                <p:nvPr/>
              </p:nvSpPr>
              <p:spPr>
                <a:xfrm>
                  <a:off x="8921080" y="3000400"/>
                  <a:ext cx="1080120" cy="2160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a:solidFill>
                        <a:schemeClr val="tx1"/>
                      </a:solidFill>
                    </a:rPr>
                    <a:t>操作</a:t>
                  </a:r>
                  <a:endParaRPr kumimoji="1" lang="ja-JP" altLang="en-US" sz="1000">
                    <a:solidFill>
                      <a:schemeClr val="tx1"/>
                    </a:solidFill>
                  </a:endParaRPr>
                </a:p>
              </p:txBody>
            </p:sp>
          </p:grpSp>
          <p:grpSp>
            <p:nvGrpSpPr>
              <p:cNvPr id="5" name="グループ化 4">
                <a:extLst>
                  <a:ext uri="{FF2B5EF4-FFF2-40B4-BE49-F238E27FC236}">
                    <a16:creationId xmlns:a16="http://schemas.microsoft.com/office/drawing/2014/main" id="{893F414D-6F80-2D47-88EE-98BBADAF9408}"/>
                  </a:ext>
                </a:extLst>
              </p:cNvPr>
              <p:cNvGrpSpPr/>
              <p:nvPr/>
            </p:nvGrpSpPr>
            <p:grpSpPr>
              <a:xfrm>
                <a:off x="1504256" y="8473008"/>
                <a:ext cx="1246805" cy="864096"/>
                <a:chOff x="10217224" y="2352328"/>
                <a:chExt cx="1224136" cy="864096"/>
              </a:xfrm>
            </p:grpSpPr>
            <p:sp>
              <p:nvSpPr>
                <p:cNvPr id="29" name="正方形/長方形 28">
                  <a:extLst>
                    <a:ext uri="{FF2B5EF4-FFF2-40B4-BE49-F238E27FC236}">
                      <a16:creationId xmlns:a16="http://schemas.microsoft.com/office/drawing/2014/main" id="{5516B935-0F7F-454E-8FBD-976AF4F56811}"/>
                    </a:ext>
                  </a:extLst>
                </p:cNvPr>
                <p:cNvSpPr/>
                <p:nvPr/>
              </p:nvSpPr>
              <p:spPr>
                <a:xfrm>
                  <a:off x="10217224" y="2352328"/>
                  <a:ext cx="1224136" cy="216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err="1">
                      <a:solidFill>
                        <a:schemeClr val="tx1"/>
                      </a:solidFill>
                    </a:rPr>
                    <a:t>SysML</a:t>
                  </a:r>
                  <a:r>
                    <a:rPr kumimoji="1" lang="ja-JP" altLang="en-US" sz="1000">
                      <a:solidFill>
                        <a:schemeClr val="tx1"/>
                      </a:solidFill>
                    </a:rPr>
                    <a:t>ブロック図</a:t>
                  </a:r>
                </a:p>
              </p:txBody>
            </p:sp>
            <p:sp>
              <p:nvSpPr>
                <p:cNvPr id="30" name="正方形/長方形 29">
                  <a:extLst>
                    <a:ext uri="{FF2B5EF4-FFF2-40B4-BE49-F238E27FC236}">
                      <a16:creationId xmlns:a16="http://schemas.microsoft.com/office/drawing/2014/main" id="{1EC8B3C5-FB2F-8C4F-8365-A064D1AC18A6}"/>
                    </a:ext>
                  </a:extLst>
                </p:cNvPr>
                <p:cNvSpPr/>
                <p:nvPr/>
              </p:nvSpPr>
              <p:spPr>
                <a:xfrm>
                  <a:off x="10289232" y="2568352"/>
                  <a:ext cx="1080120" cy="2160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a:solidFill>
                        <a:schemeClr val="tx1"/>
                      </a:solidFill>
                    </a:rPr>
                    <a:t>ブロック名</a:t>
                  </a:r>
                </a:p>
              </p:txBody>
            </p:sp>
            <p:sp>
              <p:nvSpPr>
                <p:cNvPr id="31" name="正方形/長方形 30">
                  <a:extLst>
                    <a:ext uri="{FF2B5EF4-FFF2-40B4-BE49-F238E27FC236}">
                      <a16:creationId xmlns:a16="http://schemas.microsoft.com/office/drawing/2014/main" id="{FBD297AA-2C99-EC4A-A5E6-33D9986ECF34}"/>
                    </a:ext>
                  </a:extLst>
                </p:cNvPr>
                <p:cNvSpPr/>
                <p:nvPr/>
              </p:nvSpPr>
              <p:spPr>
                <a:xfrm>
                  <a:off x="10289232" y="2784376"/>
                  <a:ext cx="1080120" cy="2160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rPr>
                    <a:t>operations</a:t>
                  </a:r>
                  <a:endParaRPr kumimoji="1" lang="ja-JP" altLang="en-US" sz="1000">
                    <a:solidFill>
                      <a:schemeClr val="tx1"/>
                    </a:solidFill>
                  </a:endParaRPr>
                </a:p>
              </p:txBody>
            </p:sp>
            <p:sp>
              <p:nvSpPr>
                <p:cNvPr id="32" name="正方形/長方形 31">
                  <a:extLst>
                    <a:ext uri="{FF2B5EF4-FFF2-40B4-BE49-F238E27FC236}">
                      <a16:creationId xmlns:a16="http://schemas.microsoft.com/office/drawing/2014/main" id="{2F8B55E0-8326-184C-B68F-4522695357EE}"/>
                    </a:ext>
                  </a:extLst>
                </p:cNvPr>
                <p:cNvSpPr/>
                <p:nvPr/>
              </p:nvSpPr>
              <p:spPr>
                <a:xfrm>
                  <a:off x="10289232" y="3000400"/>
                  <a:ext cx="1080120" cy="2160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rPr>
                    <a:t>values</a:t>
                  </a:r>
                  <a:endParaRPr kumimoji="1" lang="ja-JP" altLang="en-US" sz="1000">
                    <a:solidFill>
                      <a:schemeClr val="tx1"/>
                    </a:solidFill>
                  </a:endParaRPr>
                </a:p>
              </p:txBody>
            </p:sp>
          </p:grpSp>
          <p:grpSp>
            <p:nvGrpSpPr>
              <p:cNvPr id="20" name="グループ化 19">
                <a:extLst>
                  <a:ext uri="{FF2B5EF4-FFF2-40B4-BE49-F238E27FC236}">
                    <a16:creationId xmlns:a16="http://schemas.microsoft.com/office/drawing/2014/main" id="{57DB0C5C-5408-6E44-97E0-7955A51562E4}"/>
                  </a:ext>
                </a:extLst>
              </p:cNvPr>
              <p:cNvGrpSpPr/>
              <p:nvPr/>
            </p:nvGrpSpPr>
            <p:grpSpPr>
              <a:xfrm>
                <a:off x="1240198" y="8797044"/>
                <a:ext cx="337399" cy="432048"/>
                <a:chOff x="1240198" y="8797044"/>
                <a:chExt cx="337399" cy="432048"/>
              </a:xfrm>
            </p:grpSpPr>
            <p:cxnSp>
              <p:nvCxnSpPr>
                <p:cNvPr id="9" name="直線矢印コネクタ 8">
                  <a:extLst>
                    <a:ext uri="{FF2B5EF4-FFF2-40B4-BE49-F238E27FC236}">
                      <a16:creationId xmlns:a16="http://schemas.microsoft.com/office/drawing/2014/main" id="{08E37CD1-0BD2-7B45-9175-750E4600E148}"/>
                    </a:ext>
                  </a:extLst>
                </p:cNvPr>
                <p:cNvCxnSpPr>
                  <a:cxnSpLocks/>
                  <a:stCxn id="25" idx="3"/>
                  <a:endCxn id="30" idx="1"/>
                </p:cNvCxnSpPr>
                <p:nvPr/>
              </p:nvCxnSpPr>
              <p:spPr>
                <a:xfrm>
                  <a:off x="1240198" y="8797044"/>
                  <a:ext cx="337399" cy="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F5826CDE-ACD3-7F4D-BEEE-5FB89134ECF9}"/>
                    </a:ext>
                  </a:extLst>
                </p:cNvPr>
                <p:cNvCxnSpPr>
                  <a:cxnSpLocks/>
                  <a:stCxn id="26" idx="3"/>
                  <a:endCxn id="32" idx="1"/>
                </p:cNvCxnSpPr>
                <p:nvPr/>
              </p:nvCxnSpPr>
              <p:spPr>
                <a:xfrm>
                  <a:off x="1240198" y="9013068"/>
                  <a:ext cx="337399" cy="216024"/>
                </a:xfrm>
                <a:prstGeom prst="straightConnector1">
                  <a:avLst/>
                </a:prstGeom>
                <a:ln w="127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016D412B-119D-C247-8100-9217D164DB23}"/>
                    </a:ext>
                  </a:extLst>
                </p:cNvPr>
                <p:cNvCxnSpPr>
                  <a:cxnSpLocks/>
                  <a:stCxn id="27" idx="3"/>
                  <a:endCxn id="31" idx="1"/>
                </p:cNvCxnSpPr>
                <p:nvPr/>
              </p:nvCxnSpPr>
              <p:spPr>
                <a:xfrm flipV="1">
                  <a:off x="1240198" y="9013068"/>
                  <a:ext cx="337399" cy="216024"/>
                </a:xfrm>
                <a:prstGeom prst="straightConnector1">
                  <a:avLst/>
                </a:prstGeom>
                <a:ln w="127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sp>
          <p:nvSpPr>
            <p:cNvPr id="41" name="正方形/長方形 40">
              <a:extLst>
                <a:ext uri="{FF2B5EF4-FFF2-40B4-BE49-F238E27FC236}">
                  <a16:creationId xmlns:a16="http://schemas.microsoft.com/office/drawing/2014/main" id="{9A834572-7F1E-FC46-8A97-80FEE45CBEBD}"/>
                </a:ext>
              </a:extLst>
            </p:cNvPr>
            <p:cNvSpPr/>
            <p:nvPr/>
          </p:nvSpPr>
          <p:spPr>
            <a:xfrm>
              <a:off x="496144" y="9337104"/>
              <a:ext cx="2786976" cy="216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b="1">
                  <a:solidFill>
                    <a:schemeClr val="tx1"/>
                  </a:solidFill>
                </a:rPr>
                <a:t>属性の型</a:t>
              </a:r>
              <a:r>
                <a:rPr lang="en-US" altLang="ja-JP" sz="1100" b="1" dirty="0">
                  <a:solidFill>
                    <a:schemeClr val="tx1"/>
                  </a:solidFill>
                </a:rPr>
                <a:t>float</a:t>
              </a:r>
              <a:r>
                <a:rPr lang="ja-JP" altLang="en-US" sz="1100" b="1">
                  <a:solidFill>
                    <a:schemeClr val="tx1"/>
                  </a:solidFill>
                </a:rPr>
                <a:t>は</a:t>
              </a:r>
              <a:r>
                <a:rPr lang="en-US" altLang="ja-JP" sz="1100" b="1" dirty="0">
                  <a:solidFill>
                    <a:schemeClr val="tx1"/>
                  </a:solidFill>
                </a:rPr>
                <a:t>Real</a:t>
              </a:r>
              <a:r>
                <a:rPr lang="ja-JP" altLang="en-US" sz="1100" b="1">
                  <a:solidFill>
                    <a:schemeClr val="tx1"/>
                  </a:solidFill>
                </a:rPr>
                <a:t>で表現しています。</a:t>
              </a:r>
              <a:endParaRPr kumimoji="1" lang="ja-JP" altLang="en-US" sz="1100" b="1" dirty="0">
                <a:solidFill>
                  <a:schemeClr val="tx1"/>
                </a:solidFill>
              </a:endParaRPr>
            </a:p>
          </p:txBody>
        </p:sp>
        <p:sp>
          <p:nvSpPr>
            <p:cNvPr id="43" name="正方形/長方形 42">
              <a:extLst>
                <a:ext uri="{FF2B5EF4-FFF2-40B4-BE49-F238E27FC236}">
                  <a16:creationId xmlns:a16="http://schemas.microsoft.com/office/drawing/2014/main" id="{FAB8957E-1FD8-C242-96D1-D4F36FA99EE1}"/>
                </a:ext>
              </a:extLst>
            </p:cNvPr>
            <p:cNvSpPr/>
            <p:nvPr/>
          </p:nvSpPr>
          <p:spPr>
            <a:xfrm>
              <a:off x="0" y="8184976"/>
              <a:ext cx="3232448" cy="216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1100" b="1">
                  <a:solidFill>
                    <a:srgbClr val="FF0000"/>
                  </a:solidFill>
                </a:rPr>
                <a:t>注意：</a:t>
              </a:r>
              <a:r>
                <a:rPr lang="en-US" altLang="ja-JP" sz="1100" b="1" dirty="0" err="1">
                  <a:solidFill>
                    <a:srgbClr val="FF0000"/>
                  </a:solidFill>
                </a:rPr>
                <a:t>SysML</a:t>
              </a:r>
              <a:r>
                <a:rPr lang="ja-JP" altLang="en-US" sz="1100" b="1">
                  <a:solidFill>
                    <a:srgbClr val="FF0000"/>
                  </a:solidFill>
                </a:rPr>
                <a:t>では属性と操作が上下逆です。</a:t>
              </a:r>
              <a:endParaRPr kumimoji="1" lang="ja-JP" altLang="en-US" sz="1100" b="1" dirty="0">
                <a:solidFill>
                  <a:srgbClr val="FF0000"/>
                </a:solidFill>
              </a:endParaRPr>
            </a:p>
          </p:txBody>
        </p:sp>
      </p:grpSp>
      <p:sp>
        <p:nvSpPr>
          <p:cNvPr id="35" name="正方形/長方形 34">
            <a:extLst>
              <a:ext uri="{FF2B5EF4-FFF2-40B4-BE49-F238E27FC236}">
                <a16:creationId xmlns:a16="http://schemas.microsoft.com/office/drawing/2014/main" id="{100889D7-78FA-074D-A2EB-CC5B6AD9E611}"/>
              </a:ext>
            </a:extLst>
          </p:cNvPr>
          <p:cNvSpPr/>
          <p:nvPr/>
        </p:nvSpPr>
        <p:spPr>
          <a:xfrm>
            <a:off x="7192888" y="6442496"/>
            <a:ext cx="648072" cy="2520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rgbClr val="FF0000"/>
                </a:solidFill>
              </a:rPr>
              <a:t>UC2</a:t>
            </a:r>
            <a:endParaRPr kumimoji="1" lang="ja-JP" altLang="en-US" sz="1200" b="1" dirty="0">
              <a:solidFill>
                <a:srgbClr val="FF0000"/>
              </a:solidFill>
            </a:endParaRPr>
          </a:p>
        </p:txBody>
      </p:sp>
      <p:sp>
        <p:nvSpPr>
          <p:cNvPr id="37" name="正方形/長方形 36">
            <a:extLst>
              <a:ext uri="{FF2B5EF4-FFF2-40B4-BE49-F238E27FC236}">
                <a16:creationId xmlns:a16="http://schemas.microsoft.com/office/drawing/2014/main" id="{ACF25936-5C30-C248-B941-5219FD498F92}"/>
              </a:ext>
            </a:extLst>
          </p:cNvPr>
          <p:cNvSpPr/>
          <p:nvPr/>
        </p:nvSpPr>
        <p:spPr>
          <a:xfrm>
            <a:off x="4744616" y="4030228"/>
            <a:ext cx="648072" cy="2520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rgbClr val="FF0000"/>
                </a:solidFill>
              </a:rPr>
              <a:t>UC4</a:t>
            </a:r>
            <a:endParaRPr kumimoji="1" lang="ja-JP" altLang="en-US" sz="1200" b="1" dirty="0">
              <a:solidFill>
                <a:srgbClr val="FF0000"/>
              </a:solidFill>
            </a:endParaRPr>
          </a:p>
        </p:txBody>
      </p:sp>
      <p:sp>
        <p:nvSpPr>
          <p:cNvPr id="38" name="正方形/長方形 37">
            <a:extLst>
              <a:ext uri="{FF2B5EF4-FFF2-40B4-BE49-F238E27FC236}">
                <a16:creationId xmlns:a16="http://schemas.microsoft.com/office/drawing/2014/main" id="{80F3993B-4404-1041-89C2-02042152A5B7}"/>
              </a:ext>
            </a:extLst>
          </p:cNvPr>
          <p:cNvSpPr/>
          <p:nvPr/>
        </p:nvSpPr>
        <p:spPr>
          <a:xfrm>
            <a:off x="9425136" y="4786312"/>
            <a:ext cx="648072" cy="2520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rgbClr val="FF0000"/>
                </a:solidFill>
              </a:rPr>
              <a:t>UC3</a:t>
            </a:r>
            <a:endParaRPr kumimoji="1" lang="ja-JP" altLang="en-US" sz="1200" b="1" dirty="0">
              <a:solidFill>
                <a:srgbClr val="FF0000"/>
              </a:solidFill>
            </a:endParaRPr>
          </a:p>
        </p:txBody>
      </p:sp>
      <p:sp>
        <p:nvSpPr>
          <p:cNvPr id="45" name="正方形/長方形 44">
            <a:extLst>
              <a:ext uri="{FF2B5EF4-FFF2-40B4-BE49-F238E27FC236}">
                <a16:creationId xmlns:a16="http://schemas.microsoft.com/office/drawing/2014/main" id="{5B88E1B1-30A9-1347-A0C4-7128B084C631}"/>
              </a:ext>
            </a:extLst>
          </p:cNvPr>
          <p:cNvSpPr/>
          <p:nvPr/>
        </p:nvSpPr>
        <p:spPr>
          <a:xfrm>
            <a:off x="5228794" y="4479489"/>
            <a:ext cx="576064"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solidFill>
                  <a:srgbClr val="FF0000"/>
                </a:solidFill>
              </a:rPr>
              <a:t>⑬</a:t>
            </a:r>
            <a:endParaRPr kumimoji="1" lang="ja-JP" altLang="en-US" b="1" dirty="0">
              <a:solidFill>
                <a:srgbClr val="FF0000"/>
              </a:solidFill>
            </a:endParaRPr>
          </a:p>
        </p:txBody>
      </p:sp>
      <p:pic>
        <p:nvPicPr>
          <p:cNvPr id="46" name="図 17">
            <a:extLst>
              <a:ext uri="{FF2B5EF4-FFF2-40B4-BE49-F238E27FC236}">
                <a16:creationId xmlns:a16="http://schemas.microsoft.com/office/drawing/2014/main" id="{DF50AE12-F642-2F41-BA90-ED591FF2BB4B}"/>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8921079" y="2208312"/>
            <a:ext cx="3672757" cy="10081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47" name="正方形/長方形 46">
            <a:extLst>
              <a:ext uri="{FF2B5EF4-FFF2-40B4-BE49-F238E27FC236}">
                <a16:creationId xmlns:a16="http://schemas.microsoft.com/office/drawing/2014/main" id="{9DD0AAE2-9AC8-FD4A-8B2E-94F1E1CCA38D}"/>
              </a:ext>
            </a:extLst>
          </p:cNvPr>
          <p:cNvSpPr/>
          <p:nvPr/>
        </p:nvSpPr>
        <p:spPr>
          <a:xfrm>
            <a:off x="7048872" y="2568352"/>
            <a:ext cx="2016224" cy="216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b="1">
                <a:solidFill>
                  <a:schemeClr val="tx1"/>
                </a:solidFill>
              </a:rPr>
              <a:t>図</a:t>
            </a:r>
            <a:r>
              <a:rPr lang="en-US" altLang="ja-JP" sz="1100" b="1" dirty="0">
                <a:solidFill>
                  <a:schemeClr val="tx1"/>
                </a:solidFill>
              </a:rPr>
              <a:t>3.1</a:t>
            </a:r>
            <a:r>
              <a:rPr lang="ja-JP" altLang="en-US" sz="1100" b="1">
                <a:solidFill>
                  <a:schemeClr val="tx1"/>
                </a:solidFill>
              </a:rPr>
              <a:t>ヨーレート制御モデル</a:t>
            </a:r>
            <a:endParaRPr kumimoji="1" lang="ja-JP" altLang="en-US" sz="1100" b="1" dirty="0">
              <a:solidFill>
                <a:schemeClr val="tx1"/>
              </a:solidFill>
            </a:endParaRPr>
          </a:p>
        </p:txBody>
      </p:sp>
      <p:sp>
        <p:nvSpPr>
          <p:cNvPr id="48" name="正方形/長方形 47">
            <a:extLst>
              <a:ext uri="{FF2B5EF4-FFF2-40B4-BE49-F238E27FC236}">
                <a16:creationId xmlns:a16="http://schemas.microsoft.com/office/drawing/2014/main" id="{26E92912-26D1-3249-AA0E-60DB605AC60C}"/>
              </a:ext>
            </a:extLst>
          </p:cNvPr>
          <p:cNvSpPr/>
          <p:nvPr/>
        </p:nvSpPr>
        <p:spPr>
          <a:xfrm>
            <a:off x="8705056" y="1992288"/>
            <a:ext cx="4096544"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900" b="1">
                <a:solidFill>
                  <a:schemeClr val="tx1"/>
                </a:solidFill>
              </a:rPr>
              <a:t>滑らかな横</a:t>
            </a:r>
            <a:r>
              <a:rPr lang="en-US" altLang="ja-JP" sz="900" b="1" dirty="0">
                <a:solidFill>
                  <a:schemeClr val="tx1"/>
                </a:solidFill>
              </a:rPr>
              <a:t>G</a:t>
            </a:r>
            <a:r>
              <a:rPr lang="ja-JP" altLang="en-US" sz="900" b="1">
                <a:solidFill>
                  <a:schemeClr val="tx1"/>
                </a:solidFill>
              </a:rPr>
              <a:t>を作るために、走行体のヨー応答モデルによるヨーレート制御</a:t>
            </a:r>
            <a:endParaRPr kumimoji="1" lang="ja-JP" altLang="en-US" sz="1400" b="1" dirty="0">
              <a:solidFill>
                <a:schemeClr val="tx1"/>
              </a:solidFill>
            </a:endParaRPr>
          </a:p>
        </p:txBody>
      </p:sp>
      <p:cxnSp>
        <p:nvCxnSpPr>
          <p:cNvPr id="50" name="直線コネクタ 49">
            <a:extLst>
              <a:ext uri="{FF2B5EF4-FFF2-40B4-BE49-F238E27FC236}">
                <a16:creationId xmlns:a16="http://schemas.microsoft.com/office/drawing/2014/main" id="{59B50DF7-764C-2A4D-8491-F94FD8B7B932}"/>
              </a:ext>
            </a:extLst>
          </p:cNvPr>
          <p:cNvCxnSpPr>
            <a:cxnSpLocks/>
          </p:cNvCxnSpPr>
          <p:nvPr/>
        </p:nvCxnSpPr>
        <p:spPr>
          <a:xfrm flipV="1">
            <a:off x="9406467" y="3202137"/>
            <a:ext cx="522725" cy="1795842"/>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0" name="直線コネクタ 139">
            <a:extLst>
              <a:ext uri="{FF2B5EF4-FFF2-40B4-BE49-F238E27FC236}">
                <a16:creationId xmlns:a16="http://schemas.microsoft.com/office/drawing/2014/main" id="{CD2E3650-B0D9-9E4E-BC3B-B89941D27F74}"/>
              </a:ext>
            </a:extLst>
          </p:cNvPr>
          <p:cNvCxnSpPr>
            <a:cxnSpLocks/>
          </p:cNvCxnSpPr>
          <p:nvPr/>
        </p:nvCxnSpPr>
        <p:spPr>
          <a:xfrm flipV="1">
            <a:off x="9347200" y="3996234"/>
            <a:ext cx="792323" cy="942478"/>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154" name="グループ化 153">
            <a:extLst>
              <a:ext uri="{FF2B5EF4-FFF2-40B4-BE49-F238E27FC236}">
                <a16:creationId xmlns:a16="http://schemas.microsoft.com/office/drawing/2014/main" id="{B00C8820-617C-2046-AFE7-CC47F0BD343F}"/>
              </a:ext>
            </a:extLst>
          </p:cNvPr>
          <p:cNvGrpSpPr/>
          <p:nvPr/>
        </p:nvGrpSpPr>
        <p:grpSpPr>
          <a:xfrm>
            <a:off x="10116682" y="3508311"/>
            <a:ext cx="2523549" cy="1004422"/>
            <a:chOff x="10116682" y="3508311"/>
            <a:chExt cx="2523549" cy="1004422"/>
          </a:xfrm>
        </p:grpSpPr>
        <p:sp>
          <p:nvSpPr>
            <p:cNvPr id="122" name="正方形/長方形 121">
              <a:extLst>
                <a:ext uri="{FF2B5EF4-FFF2-40B4-BE49-F238E27FC236}">
                  <a16:creationId xmlns:a16="http://schemas.microsoft.com/office/drawing/2014/main" id="{09090E56-FBF9-AB4E-A705-4F6C42B8D514}"/>
                </a:ext>
              </a:extLst>
            </p:cNvPr>
            <p:cNvSpPr/>
            <p:nvPr/>
          </p:nvSpPr>
          <p:spPr>
            <a:xfrm>
              <a:off x="10139523" y="3508311"/>
              <a:ext cx="2500708" cy="100442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23" name="グループ化 122">
              <a:extLst>
                <a:ext uri="{FF2B5EF4-FFF2-40B4-BE49-F238E27FC236}">
                  <a16:creationId xmlns:a16="http://schemas.microsoft.com/office/drawing/2014/main" id="{C853C1A9-E311-A741-8C0F-9ADF0B825C7C}"/>
                </a:ext>
              </a:extLst>
            </p:cNvPr>
            <p:cNvGrpSpPr/>
            <p:nvPr/>
          </p:nvGrpSpPr>
          <p:grpSpPr>
            <a:xfrm>
              <a:off x="10116682" y="3591186"/>
              <a:ext cx="2466274" cy="666074"/>
              <a:chOff x="5968752" y="4134526"/>
              <a:chExt cx="2466274" cy="666074"/>
            </a:xfrm>
          </p:grpSpPr>
          <p:cxnSp>
            <p:nvCxnSpPr>
              <p:cNvPr id="124" name="直線矢印コネクタ 123">
                <a:extLst>
                  <a:ext uri="{FF2B5EF4-FFF2-40B4-BE49-F238E27FC236}">
                    <a16:creationId xmlns:a16="http://schemas.microsoft.com/office/drawing/2014/main" id="{F675DAF6-DF2E-0048-A1C2-3DAD6A791AF0}"/>
                  </a:ext>
                </a:extLst>
              </p:cNvPr>
              <p:cNvCxnSpPr>
                <a:cxnSpLocks/>
              </p:cNvCxnSpPr>
              <p:nvPr/>
            </p:nvCxnSpPr>
            <p:spPr>
              <a:xfrm>
                <a:off x="6094766" y="4449561"/>
                <a:ext cx="37804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5" name="正方形/長方形 124">
                <a:extLst>
                  <a:ext uri="{FF2B5EF4-FFF2-40B4-BE49-F238E27FC236}">
                    <a16:creationId xmlns:a16="http://schemas.microsoft.com/office/drawing/2014/main" id="{E46CA3CB-4C8D-A74A-B61D-C322DB17D21B}"/>
                  </a:ext>
                </a:extLst>
              </p:cNvPr>
              <p:cNvSpPr/>
              <p:nvPr/>
            </p:nvSpPr>
            <p:spPr>
              <a:xfrm>
                <a:off x="5968752" y="4224536"/>
                <a:ext cx="504056" cy="2520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a:solidFill>
                      <a:schemeClr val="tx1"/>
                    </a:solidFill>
                  </a:rPr>
                  <a:t>目標車速</a:t>
                </a:r>
                <a:endParaRPr kumimoji="1" lang="ja-JP" altLang="en-US" sz="600">
                  <a:solidFill>
                    <a:schemeClr val="tx1"/>
                  </a:solidFill>
                </a:endParaRPr>
              </a:p>
            </p:txBody>
          </p:sp>
          <p:sp>
            <p:nvSpPr>
              <p:cNvPr id="126" name="正方形/長方形 125">
                <a:extLst>
                  <a:ext uri="{FF2B5EF4-FFF2-40B4-BE49-F238E27FC236}">
                    <a16:creationId xmlns:a16="http://schemas.microsoft.com/office/drawing/2014/main" id="{6AC4BC8F-CA2C-3E46-A7D8-4FD8C621CD28}"/>
                  </a:ext>
                </a:extLst>
              </p:cNvPr>
              <p:cNvSpPr/>
              <p:nvPr/>
            </p:nvSpPr>
            <p:spPr>
              <a:xfrm>
                <a:off x="6472808" y="4296544"/>
                <a:ext cx="414046" cy="30603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500">
                    <a:solidFill>
                      <a:schemeClr val="tx1"/>
                    </a:solidFill>
                  </a:rPr>
                  <a:t>車速</a:t>
                </a:r>
                <a:endParaRPr lang="en-US" altLang="ja-JP" sz="500" dirty="0">
                  <a:solidFill>
                    <a:schemeClr val="tx1"/>
                  </a:solidFill>
                </a:endParaRPr>
              </a:p>
              <a:p>
                <a:pPr algn="ctr"/>
                <a:r>
                  <a:rPr lang="ja-JP" altLang="en-US" sz="500">
                    <a:solidFill>
                      <a:schemeClr val="tx1"/>
                    </a:solidFill>
                  </a:rPr>
                  <a:t>制御</a:t>
                </a:r>
                <a:endParaRPr kumimoji="1" lang="ja-JP" altLang="en-US" sz="500">
                  <a:solidFill>
                    <a:schemeClr val="tx1"/>
                  </a:solidFill>
                </a:endParaRPr>
              </a:p>
            </p:txBody>
          </p:sp>
          <p:cxnSp>
            <p:nvCxnSpPr>
              <p:cNvPr id="127" name="直線矢印コネクタ 126">
                <a:extLst>
                  <a:ext uri="{FF2B5EF4-FFF2-40B4-BE49-F238E27FC236}">
                    <a16:creationId xmlns:a16="http://schemas.microsoft.com/office/drawing/2014/main" id="{00163CA5-6F55-6C44-A455-ADC7D904C8E7}"/>
                  </a:ext>
                </a:extLst>
              </p:cNvPr>
              <p:cNvCxnSpPr>
                <a:cxnSpLocks/>
                <a:stCxn id="126" idx="3"/>
                <a:endCxn id="129" idx="1"/>
              </p:cNvCxnSpPr>
              <p:nvPr/>
            </p:nvCxnSpPr>
            <p:spPr>
              <a:xfrm>
                <a:off x="6886854" y="4449561"/>
                <a:ext cx="16201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8" name="正方形/長方形 127">
                <a:extLst>
                  <a:ext uri="{FF2B5EF4-FFF2-40B4-BE49-F238E27FC236}">
                    <a16:creationId xmlns:a16="http://schemas.microsoft.com/office/drawing/2014/main" id="{F559C099-0AD9-F541-8AE5-B6E6C6CFD978}"/>
                  </a:ext>
                </a:extLst>
              </p:cNvPr>
              <p:cNvSpPr/>
              <p:nvPr/>
            </p:nvSpPr>
            <p:spPr>
              <a:xfrm>
                <a:off x="6688832" y="4152528"/>
                <a:ext cx="720080" cy="720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600">
                    <a:solidFill>
                      <a:schemeClr val="tx1"/>
                    </a:solidFill>
                  </a:rPr>
                  <a:t>フォーワード値</a:t>
                </a:r>
              </a:p>
            </p:txBody>
          </p:sp>
          <p:sp>
            <p:nvSpPr>
              <p:cNvPr id="129" name="正方形/長方形 128">
                <a:extLst>
                  <a:ext uri="{FF2B5EF4-FFF2-40B4-BE49-F238E27FC236}">
                    <a16:creationId xmlns:a16="http://schemas.microsoft.com/office/drawing/2014/main" id="{3FF2D468-DF3E-2543-9F7D-F6F48F013A47}"/>
                  </a:ext>
                </a:extLst>
              </p:cNvPr>
              <p:cNvSpPr/>
              <p:nvPr/>
            </p:nvSpPr>
            <p:spPr>
              <a:xfrm>
                <a:off x="7048872" y="4296544"/>
                <a:ext cx="414046" cy="30603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500">
                    <a:solidFill>
                      <a:schemeClr val="tx1"/>
                    </a:solidFill>
                  </a:rPr>
                  <a:t>倒立</a:t>
                </a:r>
                <a:endParaRPr kumimoji="1" lang="en-US" altLang="ja-JP" sz="500" dirty="0">
                  <a:solidFill>
                    <a:schemeClr val="tx1"/>
                  </a:solidFill>
                </a:endParaRPr>
              </a:p>
              <a:p>
                <a:pPr algn="ctr"/>
                <a:r>
                  <a:rPr kumimoji="1" lang="en-US" altLang="ja-JP" sz="500" dirty="0">
                    <a:solidFill>
                      <a:schemeClr val="tx1"/>
                    </a:solidFill>
                  </a:rPr>
                  <a:t>API</a:t>
                </a:r>
                <a:endParaRPr kumimoji="1" lang="ja-JP" altLang="en-US" sz="500">
                  <a:solidFill>
                    <a:schemeClr val="tx1"/>
                  </a:solidFill>
                </a:endParaRPr>
              </a:p>
            </p:txBody>
          </p:sp>
          <p:cxnSp>
            <p:nvCxnSpPr>
              <p:cNvPr id="130" name="直線矢印コネクタ 129">
                <a:extLst>
                  <a:ext uri="{FF2B5EF4-FFF2-40B4-BE49-F238E27FC236}">
                    <a16:creationId xmlns:a16="http://schemas.microsoft.com/office/drawing/2014/main" id="{0C3C6D23-3152-7742-98E2-FAEB26E9E11D}"/>
                  </a:ext>
                </a:extLst>
              </p:cNvPr>
              <p:cNvCxnSpPr>
                <a:cxnSpLocks/>
                <a:stCxn id="129" idx="3"/>
                <a:endCxn id="132" idx="1"/>
              </p:cNvCxnSpPr>
              <p:nvPr/>
            </p:nvCxnSpPr>
            <p:spPr>
              <a:xfrm>
                <a:off x="7462918" y="4449561"/>
                <a:ext cx="16201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1" name="正方形/長方形 130">
                <a:extLst>
                  <a:ext uri="{FF2B5EF4-FFF2-40B4-BE49-F238E27FC236}">
                    <a16:creationId xmlns:a16="http://schemas.microsoft.com/office/drawing/2014/main" id="{8FD3B1F5-6C4B-1C49-BE64-BC770997A9B8}"/>
                  </a:ext>
                </a:extLst>
              </p:cNvPr>
              <p:cNvSpPr/>
              <p:nvPr/>
            </p:nvSpPr>
            <p:spPr>
              <a:xfrm>
                <a:off x="7696944" y="4134526"/>
                <a:ext cx="432048" cy="1440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600" dirty="0">
                    <a:solidFill>
                      <a:schemeClr val="tx1"/>
                    </a:solidFill>
                  </a:rPr>
                  <a:t>PWM</a:t>
                </a:r>
                <a:endParaRPr kumimoji="1" lang="ja-JP" altLang="en-US" sz="600">
                  <a:solidFill>
                    <a:schemeClr val="tx1"/>
                  </a:solidFill>
                </a:endParaRPr>
              </a:p>
            </p:txBody>
          </p:sp>
          <p:sp>
            <p:nvSpPr>
              <p:cNvPr id="132" name="正方形/長方形 131">
                <a:extLst>
                  <a:ext uri="{FF2B5EF4-FFF2-40B4-BE49-F238E27FC236}">
                    <a16:creationId xmlns:a16="http://schemas.microsoft.com/office/drawing/2014/main" id="{FDB57129-E36D-6A4C-A753-3E089E85592D}"/>
                  </a:ext>
                </a:extLst>
              </p:cNvPr>
              <p:cNvSpPr/>
              <p:nvPr/>
            </p:nvSpPr>
            <p:spPr>
              <a:xfrm>
                <a:off x="7624936" y="4296544"/>
                <a:ext cx="414046" cy="30603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500">
                    <a:solidFill>
                      <a:schemeClr val="tx1"/>
                    </a:solidFill>
                  </a:rPr>
                  <a:t>走行体</a:t>
                </a:r>
                <a:endParaRPr kumimoji="1" lang="ja-JP" altLang="en-US" sz="500">
                  <a:solidFill>
                    <a:schemeClr val="tx1"/>
                  </a:solidFill>
                </a:endParaRPr>
              </a:p>
            </p:txBody>
          </p:sp>
          <p:cxnSp>
            <p:nvCxnSpPr>
              <p:cNvPr id="133" name="直線矢印コネクタ 132">
                <a:extLst>
                  <a:ext uri="{FF2B5EF4-FFF2-40B4-BE49-F238E27FC236}">
                    <a16:creationId xmlns:a16="http://schemas.microsoft.com/office/drawing/2014/main" id="{4B0E1472-3CE0-4B4E-B5DB-3758D0DB7A5F}"/>
                  </a:ext>
                </a:extLst>
              </p:cNvPr>
              <p:cNvCxnSpPr>
                <a:cxnSpLocks/>
                <a:stCxn id="132" idx="3"/>
              </p:cNvCxnSpPr>
              <p:nvPr/>
            </p:nvCxnSpPr>
            <p:spPr>
              <a:xfrm>
                <a:off x="8038982" y="4449561"/>
                <a:ext cx="37804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4" name="正方形/長方形 133">
                <a:extLst>
                  <a:ext uri="{FF2B5EF4-FFF2-40B4-BE49-F238E27FC236}">
                    <a16:creationId xmlns:a16="http://schemas.microsoft.com/office/drawing/2014/main" id="{FE5AD118-23D3-7540-B786-CAD78E4C7C9B}"/>
                  </a:ext>
                </a:extLst>
              </p:cNvPr>
              <p:cNvSpPr/>
              <p:nvPr/>
            </p:nvSpPr>
            <p:spPr>
              <a:xfrm>
                <a:off x="8074986" y="4296544"/>
                <a:ext cx="360040" cy="126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600">
                    <a:solidFill>
                      <a:schemeClr val="tx1"/>
                    </a:solidFill>
                  </a:rPr>
                  <a:t>車速</a:t>
                </a:r>
              </a:p>
            </p:txBody>
          </p:sp>
          <p:cxnSp>
            <p:nvCxnSpPr>
              <p:cNvPr id="135" name="直線コネクタ 134">
                <a:extLst>
                  <a:ext uri="{FF2B5EF4-FFF2-40B4-BE49-F238E27FC236}">
                    <a16:creationId xmlns:a16="http://schemas.microsoft.com/office/drawing/2014/main" id="{3476F650-6B01-CC49-B899-9A7EE73B90BA}"/>
                  </a:ext>
                </a:extLst>
              </p:cNvPr>
              <p:cNvCxnSpPr/>
              <p:nvPr/>
            </p:nvCxnSpPr>
            <p:spPr>
              <a:xfrm>
                <a:off x="8146994" y="4440560"/>
                <a:ext cx="0" cy="36004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grpSp>
            <p:nvGrpSpPr>
              <p:cNvPr id="136" name="グループ化 135">
                <a:extLst>
                  <a:ext uri="{FF2B5EF4-FFF2-40B4-BE49-F238E27FC236}">
                    <a16:creationId xmlns:a16="http://schemas.microsoft.com/office/drawing/2014/main" id="{B5603BD1-E532-5541-9F52-61481E1D8AD7}"/>
                  </a:ext>
                </a:extLst>
              </p:cNvPr>
              <p:cNvGrpSpPr/>
              <p:nvPr/>
            </p:nvGrpSpPr>
            <p:grpSpPr>
              <a:xfrm>
                <a:off x="6274786" y="4440560"/>
                <a:ext cx="1875986" cy="360040"/>
                <a:chOff x="1432248" y="1056184"/>
                <a:chExt cx="4896544" cy="3168352"/>
              </a:xfrm>
            </p:grpSpPr>
            <p:cxnSp>
              <p:nvCxnSpPr>
                <p:cNvPr id="138" name="直線コネクタ 137">
                  <a:extLst>
                    <a:ext uri="{FF2B5EF4-FFF2-40B4-BE49-F238E27FC236}">
                      <a16:creationId xmlns:a16="http://schemas.microsoft.com/office/drawing/2014/main" id="{5FFFF01D-1E91-C54D-9088-94A474B6D90E}"/>
                    </a:ext>
                  </a:extLst>
                </p:cNvPr>
                <p:cNvCxnSpPr/>
                <p:nvPr/>
              </p:nvCxnSpPr>
              <p:spPr>
                <a:xfrm>
                  <a:off x="1432248" y="1056184"/>
                  <a:ext cx="0" cy="3168352"/>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39" name="直線コネクタ 138">
                  <a:extLst>
                    <a:ext uri="{FF2B5EF4-FFF2-40B4-BE49-F238E27FC236}">
                      <a16:creationId xmlns:a16="http://schemas.microsoft.com/office/drawing/2014/main" id="{4FE34365-1DD0-2546-814F-399FB006C762}"/>
                    </a:ext>
                  </a:extLst>
                </p:cNvPr>
                <p:cNvCxnSpPr/>
                <p:nvPr/>
              </p:nvCxnSpPr>
              <p:spPr>
                <a:xfrm>
                  <a:off x="1432248" y="4224536"/>
                  <a:ext cx="4896544"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sp>
            <p:nvSpPr>
              <p:cNvPr id="137" name="円/楕円 136">
                <a:extLst>
                  <a:ext uri="{FF2B5EF4-FFF2-40B4-BE49-F238E27FC236}">
                    <a16:creationId xmlns:a16="http://schemas.microsoft.com/office/drawing/2014/main" id="{B5CA9534-15FE-2345-A4D1-F3403642B0A3}"/>
                  </a:ext>
                </a:extLst>
              </p:cNvPr>
              <p:cNvSpPr/>
              <p:nvPr/>
            </p:nvSpPr>
            <p:spPr>
              <a:xfrm>
                <a:off x="6256784" y="4422558"/>
                <a:ext cx="54006" cy="5400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500"/>
              </a:p>
            </p:txBody>
          </p:sp>
        </p:grpSp>
        <p:sp>
          <p:nvSpPr>
            <p:cNvPr id="143" name="正方形/長方形 142">
              <a:extLst>
                <a:ext uri="{FF2B5EF4-FFF2-40B4-BE49-F238E27FC236}">
                  <a16:creationId xmlns:a16="http://schemas.microsoft.com/office/drawing/2014/main" id="{2ADCBB49-11F8-BF4D-AAC8-556D380E2A3F}"/>
                </a:ext>
              </a:extLst>
            </p:cNvPr>
            <p:cNvSpPr/>
            <p:nvPr/>
          </p:nvSpPr>
          <p:spPr>
            <a:xfrm>
              <a:off x="10148192" y="4284760"/>
              <a:ext cx="1368066" cy="216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b="1">
                  <a:solidFill>
                    <a:schemeClr val="tx1"/>
                  </a:solidFill>
                </a:rPr>
                <a:t>図</a:t>
              </a:r>
              <a:r>
                <a:rPr lang="en-US" altLang="ja-JP" sz="1100" b="1" dirty="0">
                  <a:solidFill>
                    <a:schemeClr val="tx1"/>
                  </a:solidFill>
                </a:rPr>
                <a:t>3.2</a:t>
              </a:r>
              <a:r>
                <a:rPr lang="ja-JP" altLang="en-US" sz="1100" b="1">
                  <a:solidFill>
                    <a:schemeClr val="tx1"/>
                  </a:solidFill>
                </a:rPr>
                <a:t>速度</a:t>
              </a:r>
              <a:r>
                <a:rPr lang="en-US" altLang="ja-JP" sz="1100" b="1" dirty="0">
                  <a:solidFill>
                    <a:schemeClr val="tx1"/>
                  </a:solidFill>
                </a:rPr>
                <a:t>PID</a:t>
              </a:r>
              <a:r>
                <a:rPr lang="ja-JP" altLang="en-US" sz="1100" b="1">
                  <a:solidFill>
                    <a:schemeClr val="tx1"/>
                  </a:solidFill>
                </a:rPr>
                <a:t>制御</a:t>
              </a:r>
              <a:endParaRPr kumimoji="1" lang="ja-JP" altLang="en-US" sz="1100" b="1" dirty="0">
                <a:solidFill>
                  <a:schemeClr val="tx1"/>
                </a:solidFill>
              </a:endParaRPr>
            </a:p>
          </p:txBody>
        </p:sp>
      </p:grpSp>
      <p:sp>
        <p:nvSpPr>
          <p:cNvPr id="144" name="正方形/長方形 143">
            <a:extLst>
              <a:ext uri="{FF2B5EF4-FFF2-40B4-BE49-F238E27FC236}">
                <a16:creationId xmlns:a16="http://schemas.microsoft.com/office/drawing/2014/main" id="{0211060D-4E6C-B442-B92D-CB431EF13DD1}"/>
              </a:ext>
            </a:extLst>
          </p:cNvPr>
          <p:cNvSpPr/>
          <p:nvPr/>
        </p:nvSpPr>
        <p:spPr>
          <a:xfrm>
            <a:off x="1570940" y="3832533"/>
            <a:ext cx="1155328" cy="225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b="1">
                <a:solidFill>
                  <a:srgbClr val="FF0000"/>
                </a:solidFill>
              </a:rPr>
              <a:t>認知システム</a:t>
            </a:r>
            <a:endParaRPr kumimoji="1" lang="ja-JP" altLang="en-US" sz="1100" b="1" dirty="0">
              <a:solidFill>
                <a:srgbClr val="FF0000"/>
              </a:solidFill>
            </a:endParaRPr>
          </a:p>
        </p:txBody>
      </p:sp>
      <p:sp>
        <p:nvSpPr>
          <p:cNvPr id="145" name="正方形/長方形 144">
            <a:extLst>
              <a:ext uri="{FF2B5EF4-FFF2-40B4-BE49-F238E27FC236}">
                <a16:creationId xmlns:a16="http://schemas.microsoft.com/office/drawing/2014/main" id="{51671B6C-F1AF-AF45-884F-AE8A889A9BBE}"/>
              </a:ext>
            </a:extLst>
          </p:cNvPr>
          <p:cNvSpPr/>
          <p:nvPr/>
        </p:nvSpPr>
        <p:spPr>
          <a:xfrm>
            <a:off x="2871495" y="4073833"/>
            <a:ext cx="1155328" cy="225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b="1">
                <a:solidFill>
                  <a:srgbClr val="FF0000"/>
                </a:solidFill>
              </a:rPr>
              <a:t>判断システム</a:t>
            </a:r>
            <a:endParaRPr kumimoji="1" lang="ja-JP" altLang="en-US" sz="1100" b="1" dirty="0">
              <a:solidFill>
                <a:srgbClr val="FF0000"/>
              </a:solidFill>
            </a:endParaRPr>
          </a:p>
        </p:txBody>
      </p:sp>
      <p:sp>
        <p:nvSpPr>
          <p:cNvPr id="146" name="正方形/長方形 145">
            <a:extLst>
              <a:ext uri="{FF2B5EF4-FFF2-40B4-BE49-F238E27FC236}">
                <a16:creationId xmlns:a16="http://schemas.microsoft.com/office/drawing/2014/main" id="{2D152E01-059A-A34A-8375-DE9B8AE686D1}"/>
              </a:ext>
            </a:extLst>
          </p:cNvPr>
          <p:cNvSpPr/>
          <p:nvPr/>
        </p:nvSpPr>
        <p:spPr>
          <a:xfrm>
            <a:off x="7133540" y="3087467"/>
            <a:ext cx="1155328" cy="225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b="1">
                <a:solidFill>
                  <a:srgbClr val="FF0000"/>
                </a:solidFill>
              </a:rPr>
              <a:t>操作システム</a:t>
            </a:r>
            <a:endParaRPr kumimoji="1" lang="ja-JP" altLang="en-US" sz="1100" b="1" dirty="0">
              <a:solidFill>
                <a:srgbClr val="FF0000"/>
              </a:solidFill>
            </a:endParaRPr>
          </a:p>
        </p:txBody>
      </p:sp>
      <p:sp>
        <p:nvSpPr>
          <p:cNvPr id="152" name="正方形/長方形 151">
            <a:extLst>
              <a:ext uri="{FF2B5EF4-FFF2-40B4-BE49-F238E27FC236}">
                <a16:creationId xmlns:a16="http://schemas.microsoft.com/office/drawing/2014/main" id="{A2FE81DE-DBA5-8141-83F4-1F4BC3509534}"/>
              </a:ext>
            </a:extLst>
          </p:cNvPr>
          <p:cNvSpPr/>
          <p:nvPr/>
        </p:nvSpPr>
        <p:spPr>
          <a:xfrm>
            <a:off x="3342622" y="8899818"/>
            <a:ext cx="1944216"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b="1" i="1">
                <a:solidFill>
                  <a:schemeClr val="tx1"/>
                </a:solidFill>
              </a:rPr>
              <a:t>詳細は</a:t>
            </a:r>
            <a:r>
              <a:rPr lang="en-US" altLang="ja-JP" sz="1100" b="1" i="1" dirty="0">
                <a:solidFill>
                  <a:schemeClr val="tx1"/>
                </a:solidFill>
              </a:rPr>
              <a:t>6</a:t>
            </a:r>
            <a:r>
              <a:rPr lang="ja-JP" altLang="en-US" sz="1100" b="1" i="1">
                <a:solidFill>
                  <a:schemeClr val="tx1"/>
                </a:solidFill>
              </a:rPr>
              <a:t>頁の工夫点を参照</a:t>
            </a:r>
            <a:endParaRPr kumimoji="1" lang="ja-JP" altLang="en-US" sz="1100" b="1" i="1">
              <a:solidFill>
                <a:schemeClr val="tx1"/>
              </a:solidFill>
            </a:endParaRPr>
          </a:p>
        </p:txBody>
      </p:sp>
    </p:spTree>
    <p:extLst>
      <p:ext uri="{BB962C8B-B14F-4D97-AF65-F5344CB8AC3E}">
        <p14:creationId xmlns:p14="http://schemas.microsoft.com/office/powerpoint/2010/main" val="2882922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a:extLst>
              <a:ext uri="{FF2B5EF4-FFF2-40B4-BE49-F238E27FC236}">
                <a16:creationId xmlns:a16="http://schemas.microsoft.com/office/drawing/2014/main" id="{BE776012-AA73-824B-B23A-4627AA982A9B}"/>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6939" t="6729" r="15850" b="6042"/>
          <a:stretch/>
        </p:blipFill>
        <p:spPr>
          <a:xfrm>
            <a:off x="5408022" y="818241"/>
            <a:ext cx="6897190" cy="4169254"/>
          </a:xfrm>
          <a:prstGeom prst="rect">
            <a:avLst/>
          </a:prstGeom>
        </p:spPr>
      </p:pic>
      <p:pic>
        <p:nvPicPr>
          <p:cNvPr id="3" name="図 2">
            <a:extLst>
              <a:ext uri="{FF2B5EF4-FFF2-40B4-BE49-F238E27FC236}">
                <a16:creationId xmlns:a16="http://schemas.microsoft.com/office/drawing/2014/main" id="{EBE10569-AA28-2E4C-9E41-4B2DADBE655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3576" t="5176" r="6268" b="3726"/>
          <a:stretch/>
        </p:blipFill>
        <p:spPr>
          <a:xfrm>
            <a:off x="9940" y="1431234"/>
            <a:ext cx="4593492" cy="5750033"/>
          </a:xfrm>
          <a:prstGeom prst="rect">
            <a:avLst/>
          </a:prstGeom>
        </p:spPr>
      </p:pic>
      <p:pic>
        <p:nvPicPr>
          <p:cNvPr id="11" name="図 10">
            <a:extLst>
              <a:ext uri="{FF2B5EF4-FFF2-40B4-BE49-F238E27FC236}">
                <a16:creationId xmlns:a16="http://schemas.microsoft.com/office/drawing/2014/main" id="{50A6BEFE-6B95-8E44-809E-89E56B7D5617}"/>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l="1587" t="7417" r="1587" b="6595"/>
          <a:stretch/>
        </p:blipFill>
        <p:spPr>
          <a:xfrm>
            <a:off x="4751954" y="6062736"/>
            <a:ext cx="8057558" cy="3456384"/>
          </a:xfrm>
          <a:prstGeom prst="rect">
            <a:avLst/>
          </a:prstGeom>
        </p:spPr>
      </p:pic>
      <p:sp>
        <p:nvSpPr>
          <p:cNvPr id="8" name="正方形/長方形 7">
            <a:extLst>
              <a:ext uri="{FF2B5EF4-FFF2-40B4-BE49-F238E27FC236}">
                <a16:creationId xmlns:a16="http://schemas.microsoft.com/office/drawing/2014/main" id="{ACBDB7D7-51B0-434A-B129-241A51F56FF2}"/>
              </a:ext>
            </a:extLst>
          </p:cNvPr>
          <p:cNvSpPr/>
          <p:nvPr/>
        </p:nvSpPr>
        <p:spPr>
          <a:xfrm>
            <a:off x="0" y="0"/>
            <a:ext cx="2872408" cy="3361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b="1" dirty="0">
                <a:solidFill>
                  <a:schemeClr val="tx1"/>
                </a:solidFill>
              </a:rPr>
              <a:t>4.</a:t>
            </a:r>
            <a:r>
              <a:rPr lang="ja-JP" altLang="en-US" b="1">
                <a:solidFill>
                  <a:schemeClr val="tx1"/>
                </a:solidFill>
              </a:rPr>
              <a:t>振る舞いモデル</a:t>
            </a:r>
            <a:r>
              <a:rPr lang="en-US" altLang="ja-JP" b="1" dirty="0">
                <a:solidFill>
                  <a:schemeClr val="tx1"/>
                </a:solidFill>
              </a:rPr>
              <a:t>:</a:t>
            </a:r>
            <a:r>
              <a:rPr lang="ja-JP" altLang="en-US" b="1">
                <a:solidFill>
                  <a:schemeClr val="tx1"/>
                </a:solidFill>
              </a:rPr>
              <a:t>状態遷移図</a:t>
            </a:r>
            <a:endParaRPr kumimoji="1" lang="ja-JP" altLang="en-US" b="1">
              <a:solidFill>
                <a:schemeClr val="tx1"/>
              </a:solidFill>
            </a:endParaRPr>
          </a:p>
        </p:txBody>
      </p:sp>
      <p:sp>
        <p:nvSpPr>
          <p:cNvPr id="9" name="正方形/長方形 8">
            <a:extLst>
              <a:ext uri="{FF2B5EF4-FFF2-40B4-BE49-F238E27FC236}">
                <a16:creationId xmlns:a16="http://schemas.microsoft.com/office/drawing/2014/main" id="{F321964B-EC5C-8940-B4EC-C5822FAA1A17}"/>
              </a:ext>
            </a:extLst>
          </p:cNvPr>
          <p:cNvSpPr/>
          <p:nvPr/>
        </p:nvSpPr>
        <p:spPr>
          <a:xfrm>
            <a:off x="0" y="1056184"/>
            <a:ext cx="3132624" cy="3310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b="1" dirty="0">
                <a:solidFill>
                  <a:schemeClr val="tx1"/>
                </a:solidFill>
              </a:rPr>
              <a:t>4.1 </a:t>
            </a:r>
            <a:r>
              <a:rPr lang="ja-JP" altLang="en-US" b="1">
                <a:solidFill>
                  <a:schemeClr val="tx1"/>
                </a:solidFill>
              </a:rPr>
              <a:t>システム全体の状態遷移図</a:t>
            </a:r>
            <a:endParaRPr kumimoji="1" lang="ja-JP" altLang="en-US" b="1" dirty="0">
              <a:solidFill>
                <a:schemeClr val="tx1"/>
              </a:solidFill>
            </a:endParaRPr>
          </a:p>
        </p:txBody>
      </p:sp>
      <p:graphicFrame>
        <p:nvGraphicFramePr>
          <p:cNvPr id="5" name="表 4">
            <a:extLst>
              <a:ext uri="{FF2B5EF4-FFF2-40B4-BE49-F238E27FC236}">
                <a16:creationId xmlns:a16="http://schemas.microsoft.com/office/drawing/2014/main" id="{ED7375CD-A02E-994E-9478-1056F2E3E095}"/>
              </a:ext>
            </a:extLst>
          </p:cNvPr>
          <p:cNvGraphicFramePr>
            <a:graphicFrameLocks noGrp="1"/>
          </p:cNvGraphicFramePr>
          <p:nvPr>
            <p:extLst>
              <p:ext uri="{D42A27DB-BD31-4B8C-83A1-F6EECF244321}">
                <p14:modId xmlns:p14="http://schemas.microsoft.com/office/powerpoint/2010/main" val="2508093465"/>
              </p:ext>
            </p:extLst>
          </p:nvPr>
        </p:nvGraphicFramePr>
        <p:xfrm>
          <a:off x="32048" y="7612568"/>
          <a:ext cx="4698623" cy="1940560"/>
        </p:xfrm>
        <a:graphic>
          <a:graphicData uri="http://schemas.openxmlformats.org/drawingml/2006/table">
            <a:tbl>
              <a:tblPr firstRow="1" bandRow="1">
                <a:tableStyleId>{5940675A-B579-460E-94D1-54222C63F5DA}</a:tableStyleId>
              </a:tblPr>
              <a:tblGrid>
                <a:gridCol w="378143">
                  <a:extLst>
                    <a:ext uri="{9D8B030D-6E8A-4147-A177-3AD203B41FA5}">
                      <a16:colId xmlns:a16="http://schemas.microsoft.com/office/drawing/2014/main" val="2370230449"/>
                    </a:ext>
                  </a:extLst>
                </a:gridCol>
                <a:gridCol w="4320480">
                  <a:extLst>
                    <a:ext uri="{9D8B030D-6E8A-4147-A177-3AD203B41FA5}">
                      <a16:colId xmlns:a16="http://schemas.microsoft.com/office/drawing/2014/main" val="1505808064"/>
                    </a:ext>
                  </a:extLst>
                </a:gridCol>
              </a:tblGrid>
              <a:tr h="370840">
                <a:tc>
                  <a:txBody>
                    <a:bodyPr/>
                    <a:lstStyle/>
                    <a:p>
                      <a:pPr algn="ctr"/>
                      <a:r>
                        <a:rPr kumimoji="1" lang="ja-JP" altLang="en-US" sz="1200">
                          <a:solidFill>
                            <a:srgbClr val="FF0000"/>
                          </a:solidFill>
                        </a:rPr>
                        <a:t>①</a:t>
                      </a:r>
                    </a:p>
                  </a:txBody>
                  <a:tcPr anchor="ctr"/>
                </a:tc>
                <a:tc>
                  <a:txBody>
                    <a:bodyPr/>
                    <a:lstStyle/>
                    <a:p>
                      <a:r>
                        <a:rPr kumimoji="1" lang="ja-JP" altLang="en-US" sz="1200"/>
                        <a:t>ジャイロのオフセット、各クラスの変数を初期化する</a:t>
                      </a:r>
                    </a:p>
                  </a:txBody>
                  <a:tcPr/>
                </a:tc>
                <a:extLst>
                  <a:ext uri="{0D108BD9-81ED-4DB2-BD59-A6C34878D82A}">
                    <a16:rowId xmlns:a16="http://schemas.microsoft.com/office/drawing/2014/main" val="2451820829"/>
                  </a:ext>
                </a:extLst>
              </a:tr>
              <a:tr h="370840">
                <a:tc>
                  <a:txBody>
                    <a:bodyPr/>
                    <a:lstStyle/>
                    <a:p>
                      <a:pPr algn="ctr"/>
                      <a:r>
                        <a:rPr kumimoji="1" lang="ja-JP" altLang="en-US" sz="1200">
                          <a:solidFill>
                            <a:srgbClr val="FF0000"/>
                          </a:solidFill>
                        </a:rPr>
                        <a:t>②</a:t>
                      </a:r>
                    </a:p>
                  </a:txBody>
                  <a:tcPr anchor="ctr"/>
                </a:tc>
                <a:tc>
                  <a:txBody>
                    <a:bodyPr/>
                    <a:lstStyle/>
                    <a:p>
                      <a:r>
                        <a:rPr kumimoji="1" lang="ja-JP" altLang="en-US" sz="1200"/>
                        <a:t>左コース、右コースを選択する</a:t>
                      </a:r>
                    </a:p>
                  </a:txBody>
                  <a:tcPr/>
                </a:tc>
                <a:extLst>
                  <a:ext uri="{0D108BD9-81ED-4DB2-BD59-A6C34878D82A}">
                    <a16:rowId xmlns:a16="http://schemas.microsoft.com/office/drawing/2014/main" val="1789076216"/>
                  </a:ext>
                </a:extLst>
              </a:tr>
              <a:tr h="370840">
                <a:tc>
                  <a:txBody>
                    <a:bodyPr/>
                    <a:lstStyle/>
                    <a:p>
                      <a:pPr algn="ctr"/>
                      <a:r>
                        <a:rPr kumimoji="1" lang="ja-JP" altLang="en-US" sz="1200">
                          <a:solidFill>
                            <a:srgbClr val="FF0000"/>
                          </a:solidFill>
                        </a:rPr>
                        <a:t>③</a:t>
                      </a:r>
                    </a:p>
                  </a:txBody>
                  <a:tcPr anchor="ctr"/>
                </a:tc>
                <a:tc>
                  <a:txBody>
                    <a:bodyPr/>
                    <a:lstStyle/>
                    <a:p>
                      <a:r>
                        <a:rPr kumimoji="1" lang="en-US" altLang="ja-JP" sz="1200" dirty="0"/>
                        <a:t>Bluetooth</a:t>
                      </a:r>
                      <a:r>
                        <a:rPr kumimoji="1" lang="ja-JP" altLang="en-US" sz="1200"/>
                        <a:t>通信を確立し、スタート命令を受ける</a:t>
                      </a:r>
                    </a:p>
                  </a:txBody>
                  <a:tcPr/>
                </a:tc>
                <a:extLst>
                  <a:ext uri="{0D108BD9-81ED-4DB2-BD59-A6C34878D82A}">
                    <a16:rowId xmlns:a16="http://schemas.microsoft.com/office/drawing/2014/main" val="2561140672"/>
                  </a:ext>
                </a:extLst>
              </a:tr>
              <a:tr h="370840">
                <a:tc>
                  <a:txBody>
                    <a:bodyPr/>
                    <a:lstStyle/>
                    <a:p>
                      <a:pPr algn="ctr"/>
                      <a:r>
                        <a:rPr kumimoji="1" lang="ja-JP" altLang="en-US" sz="1200">
                          <a:solidFill>
                            <a:srgbClr val="FF0000"/>
                          </a:solidFill>
                        </a:rPr>
                        <a:t>④</a:t>
                      </a:r>
                    </a:p>
                  </a:txBody>
                  <a:tcPr anchor="ctr"/>
                </a:tc>
                <a:tc>
                  <a:txBody>
                    <a:bodyPr/>
                    <a:lstStyle/>
                    <a:p>
                      <a:r>
                        <a:rPr kumimoji="1" lang="ja-JP" altLang="en-US" sz="1200"/>
                        <a:t>倒立モードに移行する時に、走行体が後ろに倒れないように、しっぽで前方方向に走行体を傾ける</a:t>
                      </a:r>
                    </a:p>
                  </a:txBody>
                  <a:tcPr/>
                </a:tc>
                <a:extLst>
                  <a:ext uri="{0D108BD9-81ED-4DB2-BD59-A6C34878D82A}">
                    <a16:rowId xmlns:a16="http://schemas.microsoft.com/office/drawing/2014/main" val="1375634657"/>
                  </a:ext>
                </a:extLst>
              </a:tr>
              <a:tr h="370840">
                <a:tc>
                  <a:txBody>
                    <a:bodyPr/>
                    <a:lstStyle/>
                    <a:p>
                      <a:pPr algn="ctr"/>
                      <a:r>
                        <a:rPr kumimoji="1" lang="ja-JP" altLang="en-US" sz="1200">
                          <a:solidFill>
                            <a:srgbClr val="FF0000"/>
                          </a:solidFill>
                        </a:rPr>
                        <a:t>⑤</a:t>
                      </a:r>
                    </a:p>
                  </a:txBody>
                  <a:tcPr anchor="ctr"/>
                </a:tc>
                <a:tc>
                  <a:txBody>
                    <a:bodyPr/>
                    <a:lstStyle/>
                    <a:p>
                      <a:r>
                        <a:rPr kumimoji="1" lang="ja-JP" altLang="en-US" sz="1200"/>
                        <a:t>コースを走行中は３つのモードを順々に実行していく</a:t>
                      </a:r>
                    </a:p>
                  </a:txBody>
                  <a:tcPr/>
                </a:tc>
                <a:extLst>
                  <a:ext uri="{0D108BD9-81ED-4DB2-BD59-A6C34878D82A}">
                    <a16:rowId xmlns:a16="http://schemas.microsoft.com/office/drawing/2014/main" val="374575434"/>
                  </a:ext>
                </a:extLst>
              </a:tr>
            </a:tbl>
          </a:graphicData>
        </a:graphic>
      </p:graphicFrame>
      <p:sp>
        <p:nvSpPr>
          <p:cNvPr id="172" name="正方形/長方形 171">
            <a:extLst>
              <a:ext uri="{FF2B5EF4-FFF2-40B4-BE49-F238E27FC236}">
                <a16:creationId xmlns:a16="http://schemas.microsoft.com/office/drawing/2014/main" id="{A50F08DA-7A7A-5A4B-BDCC-3C6AF2686762}"/>
              </a:ext>
            </a:extLst>
          </p:cNvPr>
          <p:cNvSpPr/>
          <p:nvPr/>
        </p:nvSpPr>
        <p:spPr>
          <a:xfrm>
            <a:off x="2944416" y="0"/>
            <a:ext cx="4104456"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b="1">
                <a:solidFill>
                  <a:schemeClr val="tx1"/>
                </a:solidFill>
              </a:rPr>
              <a:t>機能「</a:t>
            </a:r>
            <a:r>
              <a:rPr lang="ja-JP" altLang="en-US" sz="1100" b="1">
                <a:solidFill>
                  <a:srgbClr val="FF0000"/>
                </a:solidFill>
              </a:rPr>
              <a:t>コースを完走する</a:t>
            </a:r>
            <a:r>
              <a:rPr lang="ja-JP" altLang="en-US" sz="1100" b="1">
                <a:solidFill>
                  <a:schemeClr val="tx1"/>
                </a:solidFill>
              </a:rPr>
              <a:t>」の状態遷移図を</a:t>
            </a:r>
            <a:r>
              <a:rPr lang="en-US" altLang="ja-JP" sz="1100" b="1" dirty="0" err="1">
                <a:solidFill>
                  <a:srgbClr val="FF0000"/>
                </a:solidFill>
              </a:rPr>
              <a:t>SysML</a:t>
            </a:r>
            <a:r>
              <a:rPr lang="ja-JP" altLang="en-US" sz="1100" b="1">
                <a:solidFill>
                  <a:schemeClr val="tx1"/>
                </a:solidFill>
              </a:rPr>
              <a:t>で記述する。</a:t>
            </a:r>
            <a:endParaRPr lang="en-US" altLang="ja-JP" sz="1100" b="1" dirty="0">
              <a:solidFill>
                <a:schemeClr val="tx1"/>
              </a:solidFill>
            </a:endParaRPr>
          </a:p>
        </p:txBody>
      </p:sp>
      <p:sp>
        <p:nvSpPr>
          <p:cNvPr id="178" name="正方形/長方形 177">
            <a:extLst>
              <a:ext uri="{FF2B5EF4-FFF2-40B4-BE49-F238E27FC236}">
                <a16:creationId xmlns:a16="http://schemas.microsoft.com/office/drawing/2014/main" id="{A5A225EE-4826-9949-828E-A089719C63EA}"/>
              </a:ext>
            </a:extLst>
          </p:cNvPr>
          <p:cNvSpPr/>
          <p:nvPr/>
        </p:nvSpPr>
        <p:spPr>
          <a:xfrm>
            <a:off x="4384576" y="336104"/>
            <a:ext cx="3132624" cy="3310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b="1" dirty="0">
                <a:solidFill>
                  <a:schemeClr val="tx1"/>
                </a:solidFill>
              </a:rPr>
              <a:t>4.2 </a:t>
            </a:r>
            <a:r>
              <a:rPr lang="ja-JP" altLang="en-US" b="1">
                <a:solidFill>
                  <a:schemeClr val="tx1"/>
                </a:solidFill>
              </a:rPr>
              <a:t>判断システムの状態遷移図</a:t>
            </a:r>
            <a:endParaRPr kumimoji="1" lang="ja-JP" altLang="en-US" b="1" dirty="0">
              <a:solidFill>
                <a:schemeClr val="tx1"/>
              </a:solidFill>
            </a:endParaRPr>
          </a:p>
        </p:txBody>
      </p:sp>
      <p:sp>
        <p:nvSpPr>
          <p:cNvPr id="179" name="正方形/長方形 178">
            <a:extLst>
              <a:ext uri="{FF2B5EF4-FFF2-40B4-BE49-F238E27FC236}">
                <a16:creationId xmlns:a16="http://schemas.microsoft.com/office/drawing/2014/main" id="{72C53ADD-D959-DB49-BDC5-87B77382E2A3}"/>
              </a:ext>
            </a:extLst>
          </p:cNvPr>
          <p:cNvSpPr/>
          <p:nvPr/>
        </p:nvSpPr>
        <p:spPr>
          <a:xfrm>
            <a:off x="5114013" y="2101470"/>
            <a:ext cx="360040" cy="2520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a:solidFill>
                  <a:srgbClr val="FF0000"/>
                </a:solidFill>
              </a:rPr>
              <a:t>⑥</a:t>
            </a:r>
            <a:endParaRPr kumimoji="1" lang="ja-JP" altLang="en-US" b="1" dirty="0">
              <a:solidFill>
                <a:srgbClr val="FF0000"/>
              </a:solidFill>
            </a:endParaRPr>
          </a:p>
        </p:txBody>
      </p:sp>
      <p:graphicFrame>
        <p:nvGraphicFramePr>
          <p:cNvPr id="180" name="表 179">
            <a:extLst>
              <a:ext uri="{FF2B5EF4-FFF2-40B4-BE49-F238E27FC236}">
                <a16:creationId xmlns:a16="http://schemas.microsoft.com/office/drawing/2014/main" id="{3174598D-D339-F044-AEB9-7CC2EE4A66E8}"/>
              </a:ext>
            </a:extLst>
          </p:cNvPr>
          <p:cNvGraphicFramePr>
            <a:graphicFrameLocks noGrp="1"/>
          </p:cNvGraphicFramePr>
          <p:nvPr>
            <p:extLst>
              <p:ext uri="{D42A27DB-BD31-4B8C-83A1-F6EECF244321}">
                <p14:modId xmlns:p14="http://schemas.microsoft.com/office/powerpoint/2010/main" val="1561882746"/>
              </p:ext>
            </p:extLst>
          </p:nvPr>
        </p:nvGraphicFramePr>
        <p:xfrm>
          <a:off x="7984976" y="4778086"/>
          <a:ext cx="4752528" cy="2113280"/>
        </p:xfrm>
        <a:graphic>
          <a:graphicData uri="http://schemas.openxmlformats.org/drawingml/2006/table">
            <a:tbl>
              <a:tblPr firstRow="1" bandRow="1">
                <a:tableStyleId>{5940675A-B579-460E-94D1-54222C63F5DA}</a:tableStyleId>
              </a:tblPr>
              <a:tblGrid>
                <a:gridCol w="382481">
                  <a:extLst>
                    <a:ext uri="{9D8B030D-6E8A-4147-A177-3AD203B41FA5}">
                      <a16:colId xmlns:a16="http://schemas.microsoft.com/office/drawing/2014/main" val="2370230449"/>
                    </a:ext>
                  </a:extLst>
                </a:gridCol>
                <a:gridCol w="4370047">
                  <a:extLst>
                    <a:ext uri="{9D8B030D-6E8A-4147-A177-3AD203B41FA5}">
                      <a16:colId xmlns:a16="http://schemas.microsoft.com/office/drawing/2014/main" val="1505808064"/>
                    </a:ext>
                  </a:extLst>
                </a:gridCol>
              </a:tblGrid>
              <a:tr h="370840">
                <a:tc>
                  <a:txBody>
                    <a:bodyPr/>
                    <a:lstStyle/>
                    <a:p>
                      <a:pPr algn="ctr"/>
                      <a:r>
                        <a:rPr kumimoji="1" lang="ja-JP" altLang="en-US" sz="1200">
                          <a:solidFill>
                            <a:srgbClr val="FF0000"/>
                          </a:solidFill>
                        </a:rPr>
                        <a:t>⑥</a:t>
                      </a:r>
                    </a:p>
                  </a:txBody>
                  <a:tcPr anchor="ctr"/>
                </a:tc>
                <a:tc>
                  <a:txBody>
                    <a:bodyPr/>
                    <a:lstStyle/>
                    <a:p>
                      <a:r>
                        <a:rPr kumimoji="1" lang="ja-JP" altLang="en-US" sz="1200"/>
                        <a:t>コース走行機能はライントレースモードから始まります</a:t>
                      </a:r>
                    </a:p>
                  </a:txBody>
                  <a:tcPr/>
                </a:tc>
                <a:extLst>
                  <a:ext uri="{0D108BD9-81ED-4DB2-BD59-A6C34878D82A}">
                    <a16:rowId xmlns:a16="http://schemas.microsoft.com/office/drawing/2014/main" val="2451820829"/>
                  </a:ext>
                </a:extLst>
              </a:tr>
              <a:tr h="370840">
                <a:tc>
                  <a:txBody>
                    <a:bodyPr/>
                    <a:lstStyle/>
                    <a:p>
                      <a:pPr algn="ctr"/>
                      <a:r>
                        <a:rPr kumimoji="1" lang="ja-JP" altLang="en-US" sz="1200">
                          <a:solidFill>
                            <a:srgbClr val="FF0000"/>
                          </a:solidFill>
                        </a:rPr>
                        <a:t>⑦</a:t>
                      </a:r>
                    </a:p>
                  </a:txBody>
                  <a:tcPr anchor="ctr"/>
                </a:tc>
                <a:tc>
                  <a:txBody>
                    <a:bodyPr/>
                    <a:lstStyle/>
                    <a:p>
                      <a:r>
                        <a:rPr kumimoji="1" lang="ja-JP" altLang="en-US" sz="1200"/>
                        <a:t>走行体がライン喪失するとマップトレースモードになります</a:t>
                      </a:r>
                    </a:p>
                  </a:txBody>
                  <a:tcPr/>
                </a:tc>
                <a:extLst>
                  <a:ext uri="{0D108BD9-81ED-4DB2-BD59-A6C34878D82A}">
                    <a16:rowId xmlns:a16="http://schemas.microsoft.com/office/drawing/2014/main" val="1789076216"/>
                  </a:ext>
                </a:extLst>
              </a:tr>
              <a:tr h="370840">
                <a:tc>
                  <a:txBody>
                    <a:bodyPr/>
                    <a:lstStyle/>
                    <a:p>
                      <a:pPr algn="ctr"/>
                      <a:r>
                        <a:rPr kumimoji="1" lang="ja-JP" altLang="en-US" sz="1200" b="0">
                          <a:solidFill>
                            <a:srgbClr val="FF0000"/>
                          </a:solidFill>
                        </a:rPr>
                        <a:t>⑧</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a:t>ゴール通過後のゴールエリア内で走行体を安定にするために、しっぽ倒立モードに移行する</a:t>
                      </a:r>
                    </a:p>
                  </a:txBody>
                  <a:tcPr/>
                </a:tc>
                <a:extLst>
                  <a:ext uri="{0D108BD9-81ED-4DB2-BD59-A6C34878D82A}">
                    <a16:rowId xmlns:a16="http://schemas.microsoft.com/office/drawing/2014/main" val="469890957"/>
                  </a:ext>
                </a:extLst>
              </a:tr>
              <a:tr h="370840">
                <a:tc>
                  <a:txBody>
                    <a:bodyPr/>
                    <a:lstStyle/>
                    <a:p>
                      <a:pPr algn="ctr"/>
                      <a:r>
                        <a:rPr kumimoji="1" lang="ja-JP" altLang="en-US" sz="1200" b="0">
                          <a:solidFill>
                            <a:srgbClr val="FF0000"/>
                          </a:solidFill>
                        </a:rPr>
                        <a:t>⑨</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a:t>センサ故障を判断したら安全に停止するために、</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a:t>車速をゼロにししっぽで倒立します</a:t>
                      </a:r>
                    </a:p>
                  </a:txBody>
                  <a:tcPr/>
                </a:tc>
                <a:extLst>
                  <a:ext uri="{0D108BD9-81ED-4DB2-BD59-A6C34878D82A}">
                    <a16:rowId xmlns:a16="http://schemas.microsoft.com/office/drawing/2014/main" val="2146244043"/>
                  </a:ext>
                </a:extLst>
              </a:tr>
              <a:tr h="370840">
                <a:tc>
                  <a:txBody>
                    <a:bodyPr/>
                    <a:lstStyle/>
                    <a:p>
                      <a:pPr algn="ctr"/>
                      <a:r>
                        <a:rPr kumimoji="1" lang="ja-JP" altLang="en-US" sz="1200" b="0">
                          <a:solidFill>
                            <a:srgbClr val="FF0000"/>
                          </a:solidFill>
                        </a:rPr>
                        <a:t>⑩</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a:t>倒立モードを切替える時は、ピッチ角を見て走行体が安定し倒立するか判断します。</a:t>
                      </a:r>
                    </a:p>
                  </a:txBody>
                  <a:tcPr/>
                </a:tc>
                <a:extLst>
                  <a:ext uri="{0D108BD9-81ED-4DB2-BD59-A6C34878D82A}">
                    <a16:rowId xmlns:a16="http://schemas.microsoft.com/office/drawing/2014/main" val="174330572"/>
                  </a:ext>
                </a:extLst>
              </a:tr>
            </a:tbl>
          </a:graphicData>
        </a:graphic>
      </p:graphicFrame>
      <p:sp>
        <p:nvSpPr>
          <p:cNvPr id="181" name="正方形/長方形 180">
            <a:extLst>
              <a:ext uri="{FF2B5EF4-FFF2-40B4-BE49-F238E27FC236}">
                <a16:creationId xmlns:a16="http://schemas.microsoft.com/office/drawing/2014/main" id="{F8B776C5-FEFD-F440-8F9D-D0722FD52481}"/>
              </a:ext>
            </a:extLst>
          </p:cNvPr>
          <p:cNvSpPr/>
          <p:nvPr/>
        </p:nvSpPr>
        <p:spPr>
          <a:xfrm>
            <a:off x="8483055" y="2342970"/>
            <a:ext cx="360040" cy="2520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a:solidFill>
                  <a:srgbClr val="FF0000"/>
                </a:solidFill>
              </a:rPr>
              <a:t>⑦</a:t>
            </a:r>
            <a:endParaRPr kumimoji="1" lang="ja-JP" altLang="en-US" b="1" dirty="0">
              <a:solidFill>
                <a:srgbClr val="FF0000"/>
              </a:solidFill>
            </a:endParaRPr>
          </a:p>
        </p:txBody>
      </p:sp>
      <p:sp>
        <p:nvSpPr>
          <p:cNvPr id="182" name="正方形/長方形 181">
            <a:extLst>
              <a:ext uri="{FF2B5EF4-FFF2-40B4-BE49-F238E27FC236}">
                <a16:creationId xmlns:a16="http://schemas.microsoft.com/office/drawing/2014/main" id="{CAEF8813-48A1-994C-8694-0D7566E2B5F7}"/>
              </a:ext>
            </a:extLst>
          </p:cNvPr>
          <p:cNvSpPr/>
          <p:nvPr/>
        </p:nvSpPr>
        <p:spPr>
          <a:xfrm>
            <a:off x="4708336" y="5477636"/>
            <a:ext cx="3132624" cy="3310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b="1" dirty="0">
                <a:solidFill>
                  <a:schemeClr val="tx1"/>
                </a:solidFill>
              </a:rPr>
              <a:t>4.3 </a:t>
            </a:r>
            <a:r>
              <a:rPr lang="ja-JP" altLang="en-US" b="1">
                <a:solidFill>
                  <a:schemeClr val="tx1"/>
                </a:solidFill>
              </a:rPr>
              <a:t>操作システムの状態遷移図</a:t>
            </a:r>
            <a:endParaRPr kumimoji="1" lang="ja-JP" altLang="en-US" b="1" dirty="0">
              <a:solidFill>
                <a:schemeClr val="tx1"/>
              </a:solidFill>
            </a:endParaRPr>
          </a:p>
        </p:txBody>
      </p:sp>
      <p:sp>
        <p:nvSpPr>
          <p:cNvPr id="184" name="正方形/長方形 183">
            <a:extLst>
              <a:ext uri="{FF2B5EF4-FFF2-40B4-BE49-F238E27FC236}">
                <a16:creationId xmlns:a16="http://schemas.microsoft.com/office/drawing/2014/main" id="{08A3EFBB-5A72-FC4D-98C6-84AEB0FEE4C8}"/>
              </a:ext>
            </a:extLst>
          </p:cNvPr>
          <p:cNvSpPr/>
          <p:nvPr/>
        </p:nvSpPr>
        <p:spPr>
          <a:xfrm>
            <a:off x="5114013" y="3422132"/>
            <a:ext cx="360040" cy="2520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a:solidFill>
                  <a:srgbClr val="FF0000"/>
                </a:solidFill>
              </a:rPr>
              <a:t>⑧</a:t>
            </a:r>
            <a:endParaRPr kumimoji="1" lang="ja-JP" altLang="en-US" b="1" dirty="0">
              <a:solidFill>
                <a:srgbClr val="FF0000"/>
              </a:solidFill>
            </a:endParaRPr>
          </a:p>
        </p:txBody>
      </p:sp>
      <p:sp>
        <p:nvSpPr>
          <p:cNvPr id="185" name="正方形/長方形 184">
            <a:extLst>
              <a:ext uri="{FF2B5EF4-FFF2-40B4-BE49-F238E27FC236}">
                <a16:creationId xmlns:a16="http://schemas.microsoft.com/office/drawing/2014/main" id="{512714C7-28A0-7243-B9A0-CB7F1458F741}"/>
              </a:ext>
            </a:extLst>
          </p:cNvPr>
          <p:cNvSpPr/>
          <p:nvPr/>
        </p:nvSpPr>
        <p:spPr>
          <a:xfrm>
            <a:off x="7696944" y="7142856"/>
            <a:ext cx="360040" cy="2520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a:solidFill>
                  <a:srgbClr val="FF0000"/>
                </a:solidFill>
              </a:rPr>
              <a:t>⑧</a:t>
            </a:r>
            <a:endParaRPr kumimoji="1" lang="ja-JP" altLang="en-US" b="1" dirty="0">
              <a:solidFill>
                <a:srgbClr val="FF0000"/>
              </a:solidFill>
            </a:endParaRPr>
          </a:p>
        </p:txBody>
      </p:sp>
      <p:sp>
        <p:nvSpPr>
          <p:cNvPr id="186" name="正方形/長方形 185">
            <a:extLst>
              <a:ext uri="{FF2B5EF4-FFF2-40B4-BE49-F238E27FC236}">
                <a16:creationId xmlns:a16="http://schemas.microsoft.com/office/drawing/2014/main" id="{1E311FE2-6F65-5A40-953C-E5831398DCA1}"/>
              </a:ext>
            </a:extLst>
          </p:cNvPr>
          <p:cNvSpPr/>
          <p:nvPr/>
        </p:nvSpPr>
        <p:spPr>
          <a:xfrm>
            <a:off x="10937304" y="7898940"/>
            <a:ext cx="360040" cy="2520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solidFill>
                  <a:srgbClr val="FF0000"/>
                </a:solidFill>
              </a:rPr>
              <a:t>⑩</a:t>
            </a:r>
            <a:endParaRPr kumimoji="1" lang="ja-JP" altLang="en-US" b="1" dirty="0">
              <a:solidFill>
                <a:srgbClr val="FF0000"/>
              </a:solidFill>
            </a:endParaRPr>
          </a:p>
        </p:txBody>
      </p:sp>
      <p:sp>
        <p:nvSpPr>
          <p:cNvPr id="187" name="正方形/長方形 186">
            <a:extLst>
              <a:ext uri="{FF2B5EF4-FFF2-40B4-BE49-F238E27FC236}">
                <a16:creationId xmlns:a16="http://schemas.microsoft.com/office/drawing/2014/main" id="{7A1AFB7E-09C9-774D-8E6A-E48B399572A9}"/>
              </a:ext>
            </a:extLst>
          </p:cNvPr>
          <p:cNvSpPr/>
          <p:nvPr/>
        </p:nvSpPr>
        <p:spPr>
          <a:xfrm>
            <a:off x="7264896" y="8907052"/>
            <a:ext cx="360040" cy="2520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solidFill>
                  <a:srgbClr val="FF0000"/>
                </a:solidFill>
              </a:rPr>
              <a:t>⑩</a:t>
            </a:r>
            <a:endParaRPr kumimoji="1" lang="ja-JP" altLang="en-US" b="1" dirty="0">
              <a:solidFill>
                <a:srgbClr val="FF0000"/>
              </a:solidFill>
            </a:endParaRPr>
          </a:p>
        </p:txBody>
      </p:sp>
      <p:sp>
        <p:nvSpPr>
          <p:cNvPr id="188" name="正方形/長方形 187">
            <a:extLst>
              <a:ext uri="{FF2B5EF4-FFF2-40B4-BE49-F238E27FC236}">
                <a16:creationId xmlns:a16="http://schemas.microsoft.com/office/drawing/2014/main" id="{7B7B8E22-9081-B343-AE0B-77954A568F24}"/>
              </a:ext>
            </a:extLst>
          </p:cNvPr>
          <p:cNvSpPr/>
          <p:nvPr/>
        </p:nvSpPr>
        <p:spPr>
          <a:xfrm>
            <a:off x="68066" y="336104"/>
            <a:ext cx="3380406"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b="1">
                <a:solidFill>
                  <a:schemeClr val="tx1"/>
                </a:solidFill>
              </a:rPr>
              <a:t>システム全体の状態遷移図を左図に示す。</a:t>
            </a:r>
            <a:endParaRPr lang="en-US" altLang="ja-JP" sz="1100" b="1" dirty="0">
              <a:solidFill>
                <a:schemeClr val="tx1"/>
              </a:solidFill>
            </a:endParaRPr>
          </a:p>
          <a:p>
            <a:r>
              <a:rPr lang="ja-JP" altLang="en-US" sz="1100" b="1">
                <a:solidFill>
                  <a:schemeClr val="tx1"/>
                </a:solidFill>
              </a:rPr>
              <a:t>判断と操作システムの状態遷移図を右図に示す。</a:t>
            </a:r>
            <a:endParaRPr lang="en-US" altLang="ja-JP" sz="1100" b="1" dirty="0">
              <a:solidFill>
                <a:schemeClr val="tx1"/>
              </a:solidFill>
            </a:endParaRPr>
          </a:p>
          <a:p>
            <a:r>
              <a:rPr lang="ja-JP" altLang="en-US" sz="1100" b="1">
                <a:solidFill>
                  <a:schemeClr val="tx1"/>
                </a:solidFill>
              </a:rPr>
              <a:t>認知システムの状態遷移図は割愛する。</a:t>
            </a:r>
            <a:endParaRPr lang="en-US" altLang="ja-JP" sz="1100" b="1" dirty="0">
              <a:solidFill>
                <a:schemeClr val="tx1"/>
              </a:solidFill>
            </a:endParaRPr>
          </a:p>
        </p:txBody>
      </p:sp>
      <p:sp>
        <p:nvSpPr>
          <p:cNvPr id="189" name="フリーフォーム 188">
            <a:extLst>
              <a:ext uri="{FF2B5EF4-FFF2-40B4-BE49-F238E27FC236}">
                <a16:creationId xmlns:a16="http://schemas.microsoft.com/office/drawing/2014/main" id="{DDBB8B85-7EFB-844A-9E38-A2FB838C9BC4}"/>
              </a:ext>
            </a:extLst>
          </p:cNvPr>
          <p:cNvSpPr/>
          <p:nvPr/>
        </p:nvSpPr>
        <p:spPr>
          <a:xfrm rot="16200000" flipV="1">
            <a:off x="1000200" y="2784376"/>
            <a:ext cx="5688632" cy="1512168"/>
          </a:xfrm>
          <a:custGeom>
            <a:avLst/>
            <a:gdLst>
              <a:gd name="connsiteX0" fmla="*/ 0 w 1331088"/>
              <a:gd name="connsiteY0" fmla="*/ 1400537 h 1400537"/>
              <a:gd name="connsiteX1" fmla="*/ 0 w 1331088"/>
              <a:gd name="connsiteY1" fmla="*/ 0 h 1400537"/>
              <a:gd name="connsiteX2" fmla="*/ 1331088 w 1331088"/>
              <a:gd name="connsiteY2" fmla="*/ 0 h 1400537"/>
            </a:gdLst>
            <a:ahLst/>
            <a:cxnLst>
              <a:cxn ang="0">
                <a:pos x="connsiteX0" y="connsiteY0"/>
              </a:cxn>
              <a:cxn ang="0">
                <a:pos x="connsiteX1" y="connsiteY1"/>
              </a:cxn>
              <a:cxn ang="0">
                <a:pos x="connsiteX2" y="connsiteY2"/>
              </a:cxn>
            </a:cxnLst>
            <a:rect l="l" t="t" r="r" b="b"/>
            <a:pathLst>
              <a:path w="1331088" h="1400537">
                <a:moveTo>
                  <a:pt x="0" y="1400537"/>
                </a:moveTo>
                <a:lnTo>
                  <a:pt x="0" y="0"/>
                </a:lnTo>
                <a:lnTo>
                  <a:pt x="1331088" y="0"/>
                </a:lnTo>
              </a:path>
            </a:pathLst>
          </a:custGeom>
          <a:noFill/>
          <a:ln w="76200">
            <a:solidFill>
              <a:srgbClr val="2F5597">
                <a:alpha val="50196"/>
              </a:srgbClr>
            </a:solidFill>
            <a:prstDash val="sysDot"/>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0" name="フリーフォーム 189">
            <a:extLst>
              <a:ext uri="{FF2B5EF4-FFF2-40B4-BE49-F238E27FC236}">
                <a16:creationId xmlns:a16="http://schemas.microsoft.com/office/drawing/2014/main" id="{5C4DAA31-F1B4-2043-A583-D1266A3F0456}"/>
              </a:ext>
            </a:extLst>
          </p:cNvPr>
          <p:cNvSpPr/>
          <p:nvPr/>
        </p:nvSpPr>
        <p:spPr>
          <a:xfrm flipV="1">
            <a:off x="568152" y="5808712"/>
            <a:ext cx="4752528" cy="1512168"/>
          </a:xfrm>
          <a:custGeom>
            <a:avLst/>
            <a:gdLst>
              <a:gd name="connsiteX0" fmla="*/ 0 w 1331088"/>
              <a:gd name="connsiteY0" fmla="*/ 1400537 h 1400537"/>
              <a:gd name="connsiteX1" fmla="*/ 0 w 1331088"/>
              <a:gd name="connsiteY1" fmla="*/ 0 h 1400537"/>
              <a:gd name="connsiteX2" fmla="*/ 1331088 w 1331088"/>
              <a:gd name="connsiteY2" fmla="*/ 0 h 1400537"/>
            </a:gdLst>
            <a:ahLst/>
            <a:cxnLst>
              <a:cxn ang="0">
                <a:pos x="connsiteX0" y="connsiteY0"/>
              </a:cxn>
              <a:cxn ang="0">
                <a:pos x="connsiteX1" y="connsiteY1"/>
              </a:cxn>
              <a:cxn ang="0">
                <a:pos x="connsiteX2" y="connsiteY2"/>
              </a:cxn>
            </a:cxnLst>
            <a:rect l="l" t="t" r="r" b="b"/>
            <a:pathLst>
              <a:path w="1331088" h="1400537">
                <a:moveTo>
                  <a:pt x="0" y="1400537"/>
                </a:moveTo>
                <a:lnTo>
                  <a:pt x="0" y="0"/>
                </a:lnTo>
                <a:lnTo>
                  <a:pt x="1331088" y="0"/>
                </a:lnTo>
              </a:path>
            </a:pathLst>
          </a:custGeom>
          <a:noFill/>
          <a:ln w="76200">
            <a:solidFill>
              <a:srgbClr val="2F5597">
                <a:alpha val="50196"/>
              </a:srgbClr>
            </a:solidFill>
            <a:prstDash val="sysDot"/>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a:extLst>
              <a:ext uri="{FF2B5EF4-FFF2-40B4-BE49-F238E27FC236}">
                <a16:creationId xmlns:a16="http://schemas.microsoft.com/office/drawing/2014/main" id="{2A94C45D-9BA8-ED41-8581-0623CC9647A6}"/>
              </a:ext>
            </a:extLst>
          </p:cNvPr>
          <p:cNvSpPr/>
          <p:nvPr/>
        </p:nvSpPr>
        <p:spPr>
          <a:xfrm>
            <a:off x="9944270" y="1973502"/>
            <a:ext cx="360040" cy="2520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solidFill>
                  <a:srgbClr val="FF0000"/>
                </a:solidFill>
              </a:rPr>
              <a:t>⑨</a:t>
            </a:r>
            <a:endParaRPr kumimoji="1" lang="ja-JP" altLang="en-US" b="1" dirty="0">
              <a:solidFill>
                <a:srgbClr val="FF0000"/>
              </a:solidFill>
            </a:endParaRPr>
          </a:p>
        </p:txBody>
      </p:sp>
      <p:sp>
        <p:nvSpPr>
          <p:cNvPr id="35" name="正方形/長方形 34">
            <a:extLst>
              <a:ext uri="{FF2B5EF4-FFF2-40B4-BE49-F238E27FC236}">
                <a16:creationId xmlns:a16="http://schemas.microsoft.com/office/drawing/2014/main" id="{5BD98B65-592E-7946-B723-993BF36DE497}"/>
              </a:ext>
            </a:extLst>
          </p:cNvPr>
          <p:cNvSpPr/>
          <p:nvPr/>
        </p:nvSpPr>
        <p:spPr>
          <a:xfrm>
            <a:off x="11227676" y="1145732"/>
            <a:ext cx="648072" cy="2520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rgbClr val="FF0000"/>
                </a:solidFill>
              </a:rPr>
              <a:t>UC5</a:t>
            </a:r>
            <a:endParaRPr kumimoji="1" lang="ja-JP" altLang="en-US" sz="1200" b="1" dirty="0">
              <a:solidFill>
                <a:srgbClr val="FF0000"/>
              </a:solidFill>
            </a:endParaRPr>
          </a:p>
        </p:txBody>
      </p:sp>
      <p:grpSp>
        <p:nvGrpSpPr>
          <p:cNvPr id="31" name="グループ化 30">
            <a:extLst>
              <a:ext uri="{FF2B5EF4-FFF2-40B4-BE49-F238E27FC236}">
                <a16:creationId xmlns:a16="http://schemas.microsoft.com/office/drawing/2014/main" id="{74DDDA5B-B143-DB41-B56D-33F40018A4B2}"/>
              </a:ext>
            </a:extLst>
          </p:cNvPr>
          <p:cNvGrpSpPr/>
          <p:nvPr/>
        </p:nvGrpSpPr>
        <p:grpSpPr>
          <a:xfrm>
            <a:off x="2035774" y="1801012"/>
            <a:ext cx="1368152" cy="3420380"/>
            <a:chOff x="2075530" y="1920280"/>
            <a:chExt cx="1368152" cy="3420380"/>
          </a:xfrm>
        </p:grpSpPr>
        <p:sp>
          <p:nvSpPr>
            <p:cNvPr id="32" name="正方形/長方形 31">
              <a:extLst>
                <a:ext uri="{FF2B5EF4-FFF2-40B4-BE49-F238E27FC236}">
                  <a16:creationId xmlns:a16="http://schemas.microsoft.com/office/drawing/2014/main" id="{25C0EBC1-E899-2044-83FD-8501A55CAD0F}"/>
                </a:ext>
              </a:extLst>
            </p:cNvPr>
            <p:cNvSpPr/>
            <p:nvPr/>
          </p:nvSpPr>
          <p:spPr>
            <a:xfrm>
              <a:off x="3083642" y="1920280"/>
              <a:ext cx="360040" cy="2520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a:solidFill>
                    <a:srgbClr val="FF0000"/>
                  </a:solidFill>
                </a:rPr>
                <a:t>①</a:t>
              </a:r>
              <a:endParaRPr kumimoji="1" lang="ja-JP" altLang="en-US" b="1" dirty="0">
                <a:solidFill>
                  <a:srgbClr val="FF0000"/>
                </a:solidFill>
              </a:endParaRPr>
            </a:p>
          </p:txBody>
        </p:sp>
        <p:sp>
          <p:nvSpPr>
            <p:cNvPr id="33" name="正方形/長方形 32">
              <a:extLst>
                <a:ext uri="{FF2B5EF4-FFF2-40B4-BE49-F238E27FC236}">
                  <a16:creationId xmlns:a16="http://schemas.microsoft.com/office/drawing/2014/main" id="{94E51D84-695C-F24A-8084-0567EDE33CE0}"/>
                </a:ext>
              </a:extLst>
            </p:cNvPr>
            <p:cNvSpPr/>
            <p:nvPr/>
          </p:nvSpPr>
          <p:spPr>
            <a:xfrm>
              <a:off x="3083642" y="2772375"/>
              <a:ext cx="360040" cy="2520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solidFill>
                    <a:srgbClr val="FF0000"/>
                  </a:solidFill>
                </a:rPr>
                <a:t>②</a:t>
              </a:r>
              <a:endParaRPr kumimoji="1" lang="ja-JP" altLang="en-US" b="1" dirty="0">
                <a:solidFill>
                  <a:srgbClr val="FF0000"/>
                </a:solidFill>
              </a:endParaRPr>
            </a:p>
          </p:txBody>
        </p:sp>
        <p:sp>
          <p:nvSpPr>
            <p:cNvPr id="36" name="正方形/長方形 35">
              <a:extLst>
                <a:ext uri="{FF2B5EF4-FFF2-40B4-BE49-F238E27FC236}">
                  <a16:creationId xmlns:a16="http://schemas.microsoft.com/office/drawing/2014/main" id="{977028AD-5E9F-A948-A769-73C8328D5011}"/>
                </a:ext>
              </a:extLst>
            </p:cNvPr>
            <p:cNvSpPr/>
            <p:nvPr/>
          </p:nvSpPr>
          <p:spPr>
            <a:xfrm>
              <a:off x="3083642" y="3624470"/>
              <a:ext cx="360040" cy="2520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solidFill>
                    <a:srgbClr val="FF0000"/>
                  </a:solidFill>
                </a:rPr>
                <a:t>③</a:t>
              </a:r>
              <a:endParaRPr kumimoji="1" lang="ja-JP" altLang="en-US" b="1" dirty="0">
                <a:solidFill>
                  <a:srgbClr val="FF0000"/>
                </a:solidFill>
              </a:endParaRPr>
            </a:p>
          </p:txBody>
        </p:sp>
        <p:sp>
          <p:nvSpPr>
            <p:cNvPr id="37" name="正方形/長方形 36">
              <a:extLst>
                <a:ext uri="{FF2B5EF4-FFF2-40B4-BE49-F238E27FC236}">
                  <a16:creationId xmlns:a16="http://schemas.microsoft.com/office/drawing/2014/main" id="{DC328054-CB30-FE4D-B76E-6230603FCA9E}"/>
                </a:ext>
              </a:extLst>
            </p:cNvPr>
            <p:cNvSpPr/>
            <p:nvPr/>
          </p:nvSpPr>
          <p:spPr>
            <a:xfrm>
              <a:off x="3083642" y="4476564"/>
              <a:ext cx="360040" cy="2520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solidFill>
                    <a:srgbClr val="FF0000"/>
                  </a:solidFill>
                </a:rPr>
                <a:t>④</a:t>
              </a:r>
              <a:endParaRPr kumimoji="1" lang="ja-JP" altLang="en-US" b="1" dirty="0">
                <a:solidFill>
                  <a:srgbClr val="FF0000"/>
                </a:solidFill>
              </a:endParaRPr>
            </a:p>
          </p:txBody>
        </p:sp>
        <p:sp>
          <p:nvSpPr>
            <p:cNvPr id="38" name="正方形/長方形 37">
              <a:extLst>
                <a:ext uri="{FF2B5EF4-FFF2-40B4-BE49-F238E27FC236}">
                  <a16:creationId xmlns:a16="http://schemas.microsoft.com/office/drawing/2014/main" id="{30F9FDC3-01C3-EA4F-A8F9-132C9D03AD1D}"/>
                </a:ext>
              </a:extLst>
            </p:cNvPr>
            <p:cNvSpPr/>
            <p:nvPr/>
          </p:nvSpPr>
          <p:spPr>
            <a:xfrm>
              <a:off x="2075530" y="5088632"/>
              <a:ext cx="360040" cy="2520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solidFill>
                    <a:srgbClr val="FF0000"/>
                  </a:solidFill>
                </a:rPr>
                <a:t>⑤</a:t>
              </a:r>
              <a:endParaRPr kumimoji="1" lang="ja-JP" altLang="en-US" b="1" dirty="0">
                <a:solidFill>
                  <a:srgbClr val="FF0000"/>
                </a:solidFill>
              </a:endParaRPr>
            </a:p>
          </p:txBody>
        </p:sp>
      </p:grpSp>
    </p:spTree>
    <p:extLst>
      <p:ext uri="{BB962C8B-B14F-4D97-AF65-F5344CB8AC3E}">
        <p14:creationId xmlns:p14="http://schemas.microsoft.com/office/powerpoint/2010/main" val="1167203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a:extLst>
              <a:ext uri="{FF2B5EF4-FFF2-40B4-BE49-F238E27FC236}">
                <a16:creationId xmlns:a16="http://schemas.microsoft.com/office/drawing/2014/main" id="{84CB7AD0-B343-B446-984E-FA49A37FC778}"/>
              </a:ext>
            </a:extLst>
          </p:cNvPr>
          <p:cNvPicPr>
            <a:picLocks noChangeAspect="1"/>
          </p:cNvPicPr>
          <p:nvPr/>
        </p:nvPicPr>
        <p:blipFill rotWithShape="1">
          <a:blip r:embed="rId2">
            <a:extLst>
              <a:ext uri="{28A0092B-C50C-407E-A947-70E740481C1C}">
                <a14:useLocalDpi xmlns:a14="http://schemas.microsoft.com/office/drawing/2010/main"/>
              </a:ext>
            </a:extLst>
          </a:blip>
          <a:srcRect l="5150" t="7329" r="2831" b="14281"/>
          <a:stretch/>
        </p:blipFill>
        <p:spPr>
          <a:xfrm>
            <a:off x="5200473" y="235133"/>
            <a:ext cx="3648667" cy="2699657"/>
          </a:xfrm>
          <a:prstGeom prst="rect">
            <a:avLst/>
          </a:prstGeom>
        </p:spPr>
      </p:pic>
      <p:pic>
        <p:nvPicPr>
          <p:cNvPr id="5" name="図 4">
            <a:extLst>
              <a:ext uri="{FF2B5EF4-FFF2-40B4-BE49-F238E27FC236}">
                <a16:creationId xmlns:a16="http://schemas.microsoft.com/office/drawing/2014/main" id="{27048365-F18A-274F-A5CC-EB81506FD2A7}"/>
              </a:ext>
            </a:extLst>
          </p:cNvPr>
          <p:cNvPicPr>
            <a:picLocks noChangeAspect="1"/>
          </p:cNvPicPr>
          <p:nvPr/>
        </p:nvPicPr>
        <p:blipFill rotWithShape="1">
          <a:blip r:embed="rId3">
            <a:extLst>
              <a:ext uri="{28A0092B-C50C-407E-A947-70E740481C1C}">
                <a14:useLocalDpi xmlns:a14="http://schemas.microsoft.com/office/drawing/2010/main"/>
              </a:ext>
            </a:extLst>
          </a:blip>
          <a:srcRect/>
          <a:stretch/>
        </p:blipFill>
        <p:spPr>
          <a:xfrm>
            <a:off x="21185" y="617964"/>
            <a:ext cx="4918367" cy="5508570"/>
          </a:xfrm>
          <a:prstGeom prst="rect">
            <a:avLst/>
          </a:prstGeom>
        </p:spPr>
      </p:pic>
      <p:sp>
        <p:nvSpPr>
          <p:cNvPr id="4" name="正方形/長方形 3">
            <a:extLst>
              <a:ext uri="{FF2B5EF4-FFF2-40B4-BE49-F238E27FC236}">
                <a16:creationId xmlns:a16="http://schemas.microsoft.com/office/drawing/2014/main" id="{D210019B-91D0-E140-B966-39C45D79D2C5}"/>
              </a:ext>
            </a:extLst>
          </p:cNvPr>
          <p:cNvSpPr/>
          <p:nvPr/>
        </p:nvSpPr>
        <p:spPr>
          <a:xfrm>
            <a:off x="0" y="0"/>
            <a:ext cx="3218213" cy="3361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b="1" dirty="0">
                <a:solidFill>
                  <a:schemeClr val="tx1"/>
                </a:solidFill>
              </a:rPr>
              <a:t>5.</a:t>
            </a:r>
            <a:r>
              <a:rPr lang="ja-JP" altLang="en-US" b="1">
                <a:solidFill>
                  <a:schemeClr val="tx1"/>
                </a:solidFill>
              </a:rPr>
              <a:t>振る舞いモデル：シーケンス図</a:t>
            </a:r>
            <a:endParaRPr kumimoji="1" lang="ja-JP" altLang="en-US" b="1">
              <a:solidFill>
                <a:schemeClr val="tx1"/>
              </a:solidFill>
            </a:endParaRPr>
          </a:p>
        </p:txBody>
      </p:sp>
      <p:sp>
        <p:nvSpPr>
          <p:cNvPr id="12" name="正方形/長方形 11">
            <a:extLst>
              <a:ext uri="{FF2B5EF4-FFF2-40B4-BE49-F238E27FC236}">
                <a16:creationId xmlns:a16="http://schemas.microsoft.com/office/drawing/2014/main" id="{B70B8B16-DA47-774E-8EDC-8248F9C379A1}"/>
              </a:ext>
            </a:extLst>
          </p:cNvPr>
          <p:cNvSpPr/>
          <p:nvPr/>
        </p:nvSpPr>
        <p:spPr>
          <a:xfrm>
            <a:off x="5148665" y="235133"/>
            <a:ext cx="3971365" cy="2708366"/>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正方形/長方形 80">
            <a:extLst>
              <a:ext uri="{FF2B5EF4-FFF2-40B4-BE49-F238E27FC236}">
                <a16:creationId xmlns:a16="http://schemas.microsoft.com/office/drawing/2014/main" id="{9667090D-4667-2444-A36E-515C5B003166}"/>
              </a:ext>
            </a:extLst>
          </p:cNvPr>
          <p:cNvSpPr/>
          <p:nvPr/>
        </p:nvSpPr>
        <p:spPr>
          <a:xfrm>
            <a:off x="0" y="604469"/>
            <a:ext cx="4897821" cy="5439196"/>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フリーフォーム 83">
            <a:extLst>
              <a:ext uri="{FF2B5EF4-FFF2-40B4-BE49-F238E27FC236}">
                <a16:creationId xmlns:a16="http://schemas.microsoft.com/office/drawing/2014/main" id="{511F1635-191F-D140-89C8-261BF609E1DD}"/>
              </a:ext>
            </a:extLst>
          </p:cNvPr>
          <p:cNvSpPr/>
          <p:nvPr/>
        </p:nvSpPr>
        <p:spPr>
          <a:xfrm rot="5400000">
            <a:off x="3391518" y="5347914"/>
            <a:ext cx="1803793" cy="535904"/>
          </a:xfrm>
          <a:custGeom>
            <a:avLst/>
            <a:gdLst>
              <a:gd name="connsiteX0" fmla="*/ 0 w 1331088"/>
              <a:gd name="connsiteY0" fmla="*/ 1400537 h 1400537"/>
              <a:gd name="connsiteX1" fmla="*/ 0 w 1331088"/>
              <a:gd name="connsiteY1" fmla="*/ 0 h 1400537"/>
              <a:gd name="connsiteX2" fmla="*/ 1331088 w 1331088"/>
              <a:gd name="connsiteY2" fmla="*/ 0 h 1400537"/>
            </a:gdLst>
            <a:ahLst/>
            <a:cxnLst>
              <a:cxn ang="0">
                <a:pos x="connsiteX0" y="connsiteY0"/>
              </a:cxn>
              <a:cxn ang="0">
                <a:pos x="connsiteX1" y="connsiteY1"/>
              </a:cxn>
              <a:cxn ang="0">
                <a:pos x="connsiteX2" y="connsiteY2"/>
              </a:cxn>
            </a:cxnLst>
            <a:rect l="l" t="t" r="r" b="b"/>
            <a:pathLst>
              <a:path w="1331088" h="1400537">
                <a:moveTo>
                  <a:pt x="0" y="1400537"/>
                </a:moveTo>
                <a:lnTo>
                  <a:pt x="0" y="0"/>
                </a:lnTo>
                <a:lnTo>
                  <a:pt x="1331088" y="0"/>
                </a:lnTo>
              </a:path>
            </a:pathLst>
          </a:custGeom>
          <a:noFill/>
          <a:ln w="38100">
            <a:solidFill>
              <a:srgbClr val="2F5597">
                <a:alpha val="50196"/>
              </a:srgbClr>
            </a:solidFill>
            <a:prstDash val="sysDot"/>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フリーフォーム 85">
            <a:extLst>
              <a:ext uri="{FF2B5EF4-FFF2-40B4-BE49-F238E27FC236}">
                <a16:creationId xmlns:a16="http://schemas.microsoft.com/office/drawing/2014/main" id="{8151AAE6-FCE5-2B43-B391-E593B2B06690}"/>
              </a:ext>
            </a:extLst>
          </p:cNvPr>
          <p:cNvSpPr/>
          <p:nvPr/>
        </p:nvSpPr>
        <p:spPr>
          <a:xfrm rot="16200000" flipV="1">
            <a:off x="3636381" y="2990691"/>
            <a:ext cx="1077705" cy="1697420"/>
          </a:xfrm>
          <a:custGeom>
            <a:avLst/>
            <a:gdLst>
              <a:gd name="connsiteX0" fmla="*/ 0 w 1331088"/>
              <a:gd name="connsiteY0" fmla="*/ 1400537 h 1400537"/>
              <a:gd name="connsiteX1" fmla="*/ 0 w 1331088"/>
              <a:gd name="connsiteY1" fmla="*/ 0 h 1400537"/>
              <a:gd name="connsiteX2" fmla="*/ 1331088 w 1331088"/>
              <a:gd name="connsiteY2" fmla="*/ 0 h 1400537"/>
            </a:gdLst>
            <a:ahLst/>
            <a:cxnLst>
              <a:cxn ang="0">
                <a:pos x="connsiteX0" y="connsiteY0"/>
              </a:cxn>
              <a:cxn ang="0">
                <a:pos x="connsiteX1" y="connsiteY1"/>
              </a:cxn>
              <a:cxn ang="0">
                <a:pos x="connsiteX2" y="connsiteY2"/>
              </a:cxn>
            </a:cxnLst>
            <a:rect l="l" t="t" r="r" b="b"/>
            <a:pathLst>
              <a:path w="1331088" h="1400537">
                <a:moveTo>
                  <a:pt x="0" y="1400537"/>
                </a:moveTo>
                <a:lnTo>
                  <a:pt x="0" y="0"/>
                </a:lnTo>
                <a:lnTo>
                  <a:pt x="1331088" y="0"/>
                </a:lnTo>
              </a:path>
            </a:pathLst>
          </a:custGeom>
          <a:noFill/>
          <a:ln w="38100">
            <a:solidFill>
              <a:srgbClr val="2F5597">
                <a:alpha val="50196"/>
              </a:srgbClr>
            </a:solidFill>
            <a:prstDash val="sysDot"/>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正方形/長方形 88">
            <a:extLst>
              <a:ext uri="{FF2B5EF4-FFF2-40B4-BE49-F238E27FC236}">
                <a16:creationId xmlns:a16="http://schemas.microsoft.com/office/drawing/2014/main" id="{80239415-6E3F-A448-AAD9-ED5E0ABFB9C3}"/>
              </a:ext>
            </a:extLst>
          </p:cNvPr>
          <p:cNvSpPr/>
          <p:nvPr/>
        </p:nvSpPr>
        <p:spPr>
          <a:xfrm>
            <a:off x="2114014" y="3563011"/>
            <a:ext cx="1830968" cy="1918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800" b="1">
                <a:solidFill>
                  <a:schemeClr val="tx1"/>
                </a:solidFill>
              </a:rPr>
              <a:t>認知システムのシーケンス図は割愛</a:t>
            </a:r>
            <a:endParaRPr lang="en-US" altLang="ja-JP" sz="800" b="1" dirty="0">
              <a:solidFill>
                <a:schemeClr val="tx1"/>
              </a:solidFill>
            </a:endParaRPr>
          </a:p>
        </p:txBody>
      </p:sp>
      <p:sp>
        <p:nvSpPr>
          <p:cNvPr id="93" name="正方形/長方形 92">
            <a:extLst>
              <a:ext uri="{FF2B5EF4-FFF2-40B4-BE49-F238E27FC236}">
                <a16:creationId xmlns:a16="http://schemas.microsoft.com/office/drawing/2014/main" id="{D11EF6D6-4EE9-2C41-8FE8-B56DABF22C07}"/>
              </a:ext>
            </a:extLst>
          </p:cNvPr>
          <p:cNvSpPr/>
          <p:nvPr/>
        </p:nvSpPr>
        <p:spPr>
          <a:xfrm>
            <a:off x="2377793" y="5226919"/>
            <a:ext cx="1610733" cy="4075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b="1">
                <a:solidFill>
                  <a:srgbClr val="FF0000"/>
                </a:solidFill>
              </a:rPr>
              <a:t>ゴールを通過するまで</a:t>
            </a:r>
            <a:endParaRPr lang="en-US" altLang="ja-JP" sz="1100" b="1" dirty="0">
              <a:solidFill>
                <a:srgbClr val="FF0000"/>
              </a:solidFill>
            </a:endParaRPr>
          </a:p>
          <a:p>
            <a:r>
              <a:rPr lang="en-US" altLang="ja-JP" sz="1100" b="1" dirty="0">
                <a:solidFill>
                  <a:srgbClr val="FF0000"/>
                </a:solidFill>
              </a:rPr>
              <a:t>4ms</a:t>
            </a:r>
            <a:r>
              <a:rPr lang="ja-JP" altLang="en-US" sz="1100" b="1">
                <a:solidFill>
                  <a:srgbClr val="FF0000"/>
                </a:solidFill>
              </a:rPr>
              <a:t>周期で繰り返す</a:t>
            </a:r>
            <a:endParaRPr lang="en-US" altLang="ja-JP" sz="1100" b="1" dirty="0">
              <a:solidFill>
                <a:srgbClr val="FF0000"/>
              </a:solidFill>
            </a:endParaRPr>
          </a:p>
        </p:txBody>
      </p:sp>
      <p:sp>
        <p:nvSpPr>
          <p:cNvPr id="94" name="正方形/長方形 93">
            <a:extLst>
              <a:ext uri="{FF2B5EF4-FFF2-40B4-BE49-F238E27FC236}">
                <a16:creationId xmlns:a16="http://schemas.microsoft.com/office/drawing/2014/main" id="{8E5DC1EC-C8DE-EC45-A074-2B0F1CBDF5BD}"/>
              </a:ext>
            </a:extLst>
          </p:cNvPr>
          <p:cNvSpPr/>
          <p:nvPr/>
        </p:nvSpPr>
        <p:spPr>
          <a:xfrm>
            <a:off x="9440092" y="0"/>
            <a:ext cx="3213464" cy="400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b="1">
                <a:solidFill>
                  <a:schemeClr val="tx1"/>
                </a:solidFill>
              </a:rPr>
              <a:t>機能「</a:t>
            </a:r>
            <a:r>
              <a:rPr lang="ja-JP" altLang="en-US" sz="1100" b="1">
                <a:solidFill>
                  <a:srgbClr val="FF0000"/>
                </a:solidFill>
              </a:rPr>
              <a:t>コースを完走する</a:t>
            </a:r>
            <a:r>
              <a:rPr lang="ja-JP" altLang="en-US" sz="1100" b="1">
                <a:solidFill>
                  <a:schemeClr val="tx1"/>
                </a:solidFill>
              </a:rPr>
              <a:t>」のシーケンス図を</a:t>
            </a:r>
            <a:endParaRPr lang="en-US" altLang="ja-JP" sz="1100" b="1" dirty="0">
              <a:solidFill>
                <a:schemeClr val="tx1"/>
              </a:solidFill>
            </a:endParaRPr>
          </a:p>
          <a:p>
            <a:r>
              <a:rPr lang="en-US" altLang="ja-JP" sz="1100" b="1" dirty="0" err="1">
                <a:solidFill>
                  <a:srgbClr val="FF0000"/>
                </a:solidFill>
              </a:rPr>
              <a:t>SysML</a:t>
            </a:r>
            <a:r>
              <a:rPr lang="ja-JP" altLang="en-US" sz="1100" b="1">
                <a:solidFill>
                  <a:schemeClr val="tx1"/>
                </a:solidFill>
              </a:rPr>
              <a:t>で記述する。</a:t>
            </a:r>
            <a:endParaRPr lang="en-US" altLang="ja-JP" sz="1100" b="1" dirty="0">
              <a:solidFill>
                <a:schemeClr val="tx1"/>
              </a:solidFill>
            </a:endParaRPr>
          </a:p>
        </p:txBody>
      </p:sp>
      <p:sp>
        <p:nvSpPr>
          <p:cNvPr id="95" name="正方形/長方形 94">
            <a:extLst>
              <a:ext uri="{FF2B5EF4-FFF2-40B4-BE49-F238E27FC236}">
                <a16:creationId xmlns:a16="http://schemas.microsoft.com/office/drawing/2014/main" id="{C6032392-C9C1-FA45-B665-133BC1630E9D}"/>
              </a:ext>
            </a:extLst>
          </p:cNvPr>
          <p:cNvSpPr/>
          <p:nvPr/>
        </p:nvSpPr>
        <p:spPr>
          <a:xfrm>
            <a:off x="209011" y="3666886"/>
            <a:ext cx="801189" cy="610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b="1">
                <a:solidFill>
                  <a:srgbClr val="FF0000"/>
                </a:solidFill>
              </a:rPr>
              <a:t>③</a:t>
            </a:r>
            <a:endParaRPr lang="en-US" altLang="ja-JP" sz="1100" b="1" dirty="0">
              <a:solidFill>
                <a:srgbClr val="FF0000"/>
              </a:solidFill>
            </a:endParaRPr>
          </a:p>
          <a:p>
            <a:r>
              <a:rPr lang="ja-JP" altLang="en-US" sz="1100" b="1">
                <a:solidFill>
                  <a:srgbClr val="FF0000"/>
                </a:solidFill>
              </a:rPr>
              <a:t>コースを走行する</a:t>
            </a:r>
            <a:endParaRPr lang="en-US" altLang="ja-JP" sz="1100" b="1" dirty="0">
              <a:solidFill>
                <a:srgbClr val="FF0000"/>
              </a:solidFill>
            </a:endParaRPr>
          </a:p>
        </p:txBody>
      </p:sp>
      <p:sp>
        <p:nvSpPr>
          <p:cNvPr id="96" name="正方形/長方形 95">
            <a:extLst>
              <a:ext uri="{FF2B5EF4-FFF2-40B4-BE49-F238E27FC236}">
                <a16:creationId xmlns:a16="http://schemas.microsoft.com/office/drawing/2014/main" id="{D23A4F06-FBF9-3E4B-9894-62B1A2563D6F}"/>
              </a:ext>
            </a:extLst>
          </p:cNvPr>
          <p:cNvSpPr/>
          <p:nvPr/>
        </p:nvSpPr>
        <p:spPr>
          <a:xfrm>
            <a:off x="95794" y="1023836"/>
            <a:ext cx="783771" cy="5625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b="1">
                <a:solidFill>
                  <a:srgbClr val="FF0000"/>
                </a:solidFill>
              </a:rPr>
              <a:t>①</a:t>
            </a:r>
            <a:endParaRPr lang="en-US" altLang="ja-JP" sz="1100" b="1" dirty="0">
              <a:solidFill>
                <a:srgbClr val="FF0000"/>
              </a:solidFill>
            </a:endParaRPr>
          </a:p>
          <a:p>
            <a:r>
              <a:rPr lang="ja-JP" altLang="en-US" sz="1100" b="1">
                <a:solidFill>
                  <a:srgbClr val="FF0000"/>
                </a:solidFill>
              </a:rPr>
              <a:t>システム</a:t>
            </a:r>
            <a:endParaRPr lang="en-US" altLang="ja-JP" sz="1100" b="1" dirty="0">
              <a:solidFill>
                <a:srgbClr val="FF0000"/>
              </a:solidFill>
            </a:endParaRPr>
          </a:p>
          <a:p>
            <a:r>
              <a:rPr lang="ja-JP" altLang="en-US" sz="1100" b="1">
                <a:solidFill>
                  <a:srgbClr val="FF0000"/>
                </a:solidFill>
              </a:rPr>
              <a:t>初期化</a:t>
            </a:r>
            <a:endParaRPr lang="en-US" altLang="ja-JP" sz="1100" b="1" dirty="0">
              <a:solidFill>
                <a:srgbClr val="FF0000"/>
              </a:solidFill>
            </a:endParaRPr>
          </a:p>
        </p:txBody>
      </p:sp>
      <p:sp>
        <p:nvSpPr>
          <p:cNvPr id="97" name="正方形/長方形 96">
            <a:extLst>
              <a:ext uri="{FF2B5EF4-FFF2-40B4-BE49-F238E27FC236}">
                <a16:creationId xmlns:a16="http://schemas.microsoft.com/office/drawing/2014/main" id="{F600C65E-CC9D-EB4A-90D7-C926141A7162}"/>
              </a:ext>
            </a:extLst>
          </p:cNvPr>
          <p:cNvSpPr/>
          <p:nvPr/>
        </p:nvSpPr>
        <p:spPr>
          <a:xfrm>
            <a:off x="121922" y="2656694"/>
            <a:ext cx="809896" cy="3753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b="1">
                <a:solidFill>
                  <a:srgbClr val="FF0000"/>
                </a:solidFill>
              </a:rPr>
              <a:t>②</a:t>
            </a:r>
            <a:endParaRPr lang="en-US" altLang="ja-JP" sz="1100" b="1" dirty="0">
              <a:solidFill>
                <a:srgbClr val="FF0000"/>
              </a:solidFill>
            </a:endParaRPr>
          </a:p>
          <a:p>
            <a:r>
              <a:rPr lang="ja-JP" altLang="en-US" sz="1100" b="1">
                <a:solidFill>
                  <a:srgbClr val="FF0000"/>
                </a:solidFill>
              </a:rPr>
              <a:t>ローンチ</a:t>
            </a:r>
            <a:endParaRPr lang="en-US" altLang="ja-JP" sz="1100" b="1" dirty="0">
              <a:solidFill>
                <a:srgbClr val="FF0000"/>
              </a:solidFill>
            </a:endParaRPr>
          </a:p>
        </p:txBody>
      </p:sp>
      <p:sp>
        <p:nvSpPr>
          <p:cNvPr id="98" name="正方形/長方形 97">
            <a:extLst>
              <a:ext uri="{FF2B5EF4-FFF2-40B4-BE49-F238E27FC236}">
                <a16:creationId xmlns:a16="http://schemas.microsoft.com/office/drawing/2014/main" id="{410A10C6-2451-B342-AE9B-BF42350A7DD0}"/>
              </a:ext>
            </a:extLst>
          </p:cNvPr>
          <p:cNvSpPr/>
          <p:nvPr/>
        </p:nvSpPr>
        <p:spPr>
          <a:xfrm>
            <a:off x="3255183" y="281160"/>
            <a:ext cx="1593263" cy="2717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800" b="1">
                <a:solidFill>
                  <a:schemeClr val="tx1"/>
                </a:solidFill>
              </a:rPr>
              <a:t>「システムモード選択」の</a:t>
            </a:r>
            <a:endParaRPr lang="en-US" altLang="ja-JP" sz="800" b="1" dirty="0">
              <a:solidFill>
                <a:schemeClr val="tx1"/>
              </a:solidFill>
            </a:endParaRPr>
          </a:p>
          <a:p>
            <a:r>
              <a:rPr lang="ja-JP" altLang="en-US" sz="800" b="1">
                <a:solidFill>
                  <a:schemeClr val="tx1"/>
                </a:solidFill>
              </a:rPr>
              <a:t>シーケンス図は割愛</a:t>
            </a:r>
            <a:endParaRPr lang="en-US" altLang="ja-JP" sz="800" b="1" dirty="0">
              <a:solidFill>
                <a:schemeClr val="tx1"/>
              </a:solidFill>
            </a:endParaRPr>
          </a:p>
        </p:txBody>
      </p:sp>
      <p:pic>
        <p:nvPicPr>
          <p:cNvPr id="6" name="図 5">
            <a:extLst>
              <a:ext uri="{FF2B5EF4-FFF2-40B4-BE49-F238E27FC236}">
                <a16:creationId xmlns:a16="http://schemas.microsoft.com/office/drawing/2014/main" id="{06FE7B2A-2359-204D-A3DB-86F47D661DC3}"/>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5149850" y="3318554"/>
            <a:ext cx="7607300" cy="6281638"/>
          </a:xfrm>
          <a:prstGeom prst="rect">
            <a:avLst/>
          </a:prstGeom>
          <a:ln w="19050">
            <a:solidFill>
              <a:schemeClr val="accent6"/>
            </a:solidFill>
          </a:ln>
        </p:spPr>
      </p:pic>
      <p:sp>
        <p:nvSpPr>
          <p:cNvPr id="92" name="正方形/長方形 91">
            <a:extLst>
              <a:ext uri="{FF2B5EF4-FFF2-40B4-BE49-F238E27FC236}">
                <a16:creationId xmlns:a16="http://schemas.microsoft.com/office/drawing/2014/main" id="{FCC442A7-368A-B94F-AA9C-EE8444FA0FB3}"/>
              </a:ext>
            </a:extLst>
          </p:cNvPr>
          <p:cNvSpPr/>
          <p:nvPr/>
        </p:nvSpPr>
        <p:spPr>
          <a:xfrm>
            <a:off x="8269598" y="3087648"/>
            <a:ext cx="4235669" cy="1941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800" b="1">
                <a:solidFill>
                  <a:schemeClr val="tx1"/>
                </a:solidFill>
              </a:rPr>
              <a:t>「安全に停止する」と「ゴールを判定する」のシーケンス図は割愛</a:t>
            </a:r>
            <a:endParaRPr lang="en-US" altLang="ja-JP" sz="800" b="1" dirty="0">
              <a:solidFill>
                <a:schemeClr val="tx1"/>
              </a:solidFill>
            </a:endParaRPr>
          </a:p>
        </p:txBody>
      </p:sp>
      <p:sp>
        <p:nvSpPr>
          <p:cNvPr id="30" name="正方形/長方形 29">
            <a:extLst>
              <a:ext uri="{FF2B5EF4-FFF2-40B4-BE49-F238E27FC236}">
                <a16:creationId xmlns:a16="http://schemas.microsoft.com/office/drawing/2014/main" id="{40C6AFB6-0D35-4849-9D5D-E5EA3B738805}"/>
              </a:ext>
            </a:extLst>
          </p:cNvPr>
          <p:cNvSpPr/>
          <p:nvPr/>
        </p:nvSpPr>
        <p:spPr>
          <a:xfrm>
            <a:off x="8691625" y="4269418"/>
            <a:ext cx="3737029" cy="2120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b="1">
                <a:solidFill>
                  <a:srgbClr val="FF0000"/>
                </a:solidFill>
              </a:rPr>
              <a:t>㉚走行エリア毎に最大車速と基準ヨーレートを設定する</a:t>
            </a:r>
            <a:endParaRPr lang="en-US" altLang="ja-JP" sz="1100" b="1" dirty="0">
              <a:solidFill>
                <a:srgbClr val="FF0000"/>
              </a:solidFill>
            </a:endParaRPr>
          </a:p>
        </p:txBody>
      </p:sp>
      <p:sp>
        <p:nvSpPr>
          <p:cNvPr id="31" name="正方形/長方形 30">
            <a:extLst>
              <a:ext uri="{FF2B5EF4-FFF2-40B4-BE49-F238E27FC236}">
                <a16:creationId xmlns:a16="http://schemas.microsoft.com/office/drawing/2014/main" id="{D922D0BA-2363-604E-B648-8D10A03D5CDA}"/>
              </a:ext>
            </a:extLst>
          </p:cNvPr>
          <p:cNvSpPr/>
          <p:nvPr/>
        </p:nvSpPr>
        <p:spPr>
          <a:xfrm>
            <a:off x="8618163" y="6239033"/>
            <a:ext cx="4047971" cy="2120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b="1">
                <a:solidFill>
                  <a:srgbClr val="FF0000"/>
                </a:solidFill>
              </a:rPr>
              <a:t>㉛ライントレースモードとマップトレースモードを切替える</a:t>
            </a:r>
            <a:endParaRPr lang="en-US" altLang="ja-JP" sz="1100" b="1" dirty="0">
              <a:solidFill>
                <a:srgbClr val="FF0000"/>
              </a:solidFill>
            </a:endParaRPr>
          </a:p>
        </p:txBody>
      </p:sp>
      <p:sp>
        <p:nvSpPr>
          <p:cNvPr id="32" name="正方形/長方形 31">
            <a:extLst>
              <a:ext uri="{FF2B5EF4-FFF2-40B4-BE49-F238E27FC236}">
                <a16:creationId xmlns:a16="http://schemas.microsoft.com/office/drawing/2014/main" id="{ABEE45B7-BAAD-124A-B19F-16273D6AA80E}"/>
              </a:ext>
            </a:extLst>
          </p:cNvPr>
          <p:cNvSpPr/>
          <p:nvPr/>
        </p:nvSpPr>
        <p:spPr>
          <a:xfrm>
            <a:off x="10823516" y="7567235"/>
            <a:ext cx="1944216"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b="1" i="1">
                <a:solidFill>
                  <a:schemeClr val="tx1"/>
                </a:solidFill>
              </a:rPr>
              <a:t>詳細は</a:t>
            </a:r>
            <a:r>
              <a:rPr lang="en-US" altLang="ja-JP" sz="1100" b="1" i="1" dirty="0">
                <a:solidFill>
                  <a:schemeClr val="tx1"/>
                </a:solidFill>
              </a:rPr>
              <a:t>6</a:t>
            </a:r>
            <a:r>
              <a:rPr lang="ja-JP" altLang="en-US" sz="1100" b="1" i="1">
                <a:solidFill>
                  <a:schemeClr val="tx1"/>
                </a:solidFill>
              </a:rPr>
              <a:t>頁の工夫点を参照</a:t>
            </a:r>
            <a:endParaRPr kumimoji="1" lang="ja-JP" altLang="en-US" sz="1100" b="1" i="1">
              <a:solidFill>
                <a:schemeClr val="tx1"/>
              </a:solidFill>
            </a:endParaRPr>
          </a:p>
        </p:txBody>
      </p:sp>
      <p:sp>
        <p:nvSpPr>
          <p:cNvPr id="33" name="正方形/長方形 32">
            <a:extLst>
              <a:ext uri="{FF2B5EF4-FFF2-40B4-BE49-F238E27FC236}">
                <a16:creationId xmlns:a16="http://schemas.microsoft.com/office/drawing/2014/main" id="{21C20CD7-5D74-9A4D-83A6-8C74824F3585}"/>
              </a:ext>
            </a:extLst>
          </p:cNvPr>
          <p:cNvSpPr/>
          <p:nvPr/>
        </p:nvSpPr>
        <p:spPr>
          <a:xfrm>
            <a:off x="10734829" y="6916365"/>
            <a:ext cx="1414837" cy="2120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b="1">
                <a:solidFill>
                  <a:srgbClr val="FF0000"/>
                </a:solidFill>
              </a:rPr>
              <a:t>㉜ライントレース</a:t>
            </a:r>
            <a:endParaRPr lang="en-US" altLang="ja-JP" sz="1100" b="1" dirty="0">
              <a:solidFill>
                <a:srgbClr val="FF0000"/>
              </a:solidFill>
            </a:endParaRPr>
          </a:p>
        </p:txBody>
      </p:sp>
      <p:sp>
        <p:nvSpPr>
          <p:cNvPr id="34" name="正方形/長方形 33">
            <a:extLst>
              <a:ext uri="{FF2B5EF4-FFF2-40B4-BE49-F238E27FC236}">
                <a16:creationId xmlns:a16="http://schemas.microsoft.com/office/drawing/2014/main" id="{C437B749-B7DC-A54D-94B9-73AF5743FF0A}"/>
              </a:ext>
            </a:extLst>
          </p:cNvPr>
          <p:cNvSpPr/>
          <p:nvPr/>
        </p:nvSpPr>
        <p:spPr>
          <a:xfrm>
            <a:off x="7576764" y="7839233"/>
            <a:ext cx="796770" cy="7595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b="1">
                <a:solidFill>
                  <a:srgbClr val="FF0000"/>
                </a:solidFill>
              </a:rPr>
              <a:t>㉝</a:t>
            </a:r>
            <a:endParaRPr lang="en-US" altLang="ja-JP" sz="1100" b="1" dirty="0">
              <a:solidFill>
                <a:srgbClr val="FF0000"/>
              </a:solidFill>
            </a:endParaRPr>
          </a:p>
          <a:p>
            <a:r>
              <a:rPr lang="ja-JP" altLang="en-US" sz="1100" b="1">
                <a:solidFill>
                  <a:srgbClr val="FF0000"/>
                </a:solidFill>
              </a:rPr>
              <a:t>マップ</a:t>
            </a:r>
            <a:endParaRPr lang="en-US" altLang="ja-JP" sz="1100" b="1" dirty="0">
              <a:solidFill>
                <a:srgbClr val="FF0000"/>
              </a:solidFill>
            </a:endParaRPr>
          </a:p>
          <a:p>
            <a:r>
              <a:rPr lang="ja-JP" altLang="en-US" sz="1100" b="1">
                <a:solidFill>
                  <a:srgbClr val="FF0000"/>
                </a:solidFill>
              </a:rPr>
              <a:t>トレース</a:t>
            </a:r>
            <a:endParaRPr lang="en-US" altLang="ja-JP" sz="1100" b="1" dirty="0">
              <a:solidFill>
                <a:srgbClr val="FF0000"/>
              </a:solidFill>
            </a:endParaRPr>
          </a:p>
        </p:txBody>
      </p:sp>
      <p:pic>
        <p:nvPicPr>
          <p:cNvPr id="13" name="図 12">
            <a:extLst>
              <a:ext uri="{FF2B5EF4-FFF2-40B4-BE49-F238E27FC236}">
                <a16:creationId xmlns:a16="http://schemas.microsoft.com/office/drawing/2014/main" id="{DF051B73-1899-3F40-B632-684A49ABF6F7}"/>
              </a:ext>
            </a:extLst>
          </p:cNvPr>
          <p:cNvPicPr>
            <a:picLocks noChangeAspect="1"/>
          </p:cNvPicPr>
          <p:nvPr/>
        </p:nvPicPr>
        <p:blipFill rotWithShape="1">
          <a:blip r:embed="rId5">
            <a:extLst>
              <a:ext uri="{28A0092B-C50C-407E-A947-70E740481C1C}">
                <a14:useLocalDpi xmlns:a14="http://schemas.microsoft.com/office/drawing/2010/main"/>
              </a:ext>
            </a:extLst>
          </a:blip>
          <a:srcRect l="3325" t="6876" r="2096" b="6995"/>
          <a:stretch/>
        </p:blipFill>
        <p:spPr>
          <a:xfrm>
            <a:off x="0" y="6612560"/>
            <a:ext cx="5028162" cy="2967843"/>
          </a:xfrm>
          <a:prstGeom prst="rect">
            <a:avLst/>
          </a:prstGeom>
        </p:spPr>
      </p:pic>
      <p:sp>
        <p:nvSpPr>
          <p:cNvPr id="47" name="正方形/長方形 46">
            <a:extLst>
              <a:ext uri="{FF2B5EF4-FFF2-40B4-BE49-F238E27FC236}">
                <a16:creationId xmlns:a16="http://schemas.microsoft.com/office/drawing/2014/main" id="{BA25BA9C-7B31-D04F-BFBD-373847FBED88}"/>
              </a:ext>
            </a:extLst>
          </p:cNvPr>
          <p:cNvSpPr/>
          <p:nvPr/>
        </p:nvSpPr>
        <p:spPr>
          <a:xfrm>
            <a:off x="4939345" y="0"/>
            <a:ext cx="4465912" cy="2177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b="1" dirty="0">
                <a:solidFill>
                  <a:schemeClr val="tx1"/>
                </a:solidFill>
              </a:rPr>
              <a:t>5.2 </a:t>
            </a:r>
            <a:r>
              <a:rPr lang="ja-JP" altLang="en-US" b="1">
                <a:solidFill>
                  <a:schemeClr val="tx1"/>
                </a:solidFill>
              </a:rPr>
              <a:t>操作システムのローンチ・シーケンス図</a:t>
            </a:r>
            <a:endParaRPr kumimoji="1" lang="ja-JP" altLang="en-US" b="1" dirty="0">
              <a:solidFill>
                <a:schemeClr val="tx1"/>
              </a:solidFill>
            </a:endParaRPr>
          </a:p>
        </p:txBody>
      </p:sp>
      <p:sp>
        <p:nvSpPr>
          <p:cNvPr id="48" name="フリーフォーム 47">
            <a:extLst>
              <a:ext uri="{FF2B5EF4-FFF2-40B4-BE49-F238E27FC236}">
                <a16:creationId xmlns:a16="http://schemas.microsoft.com/office/drawing/2014/main" id="{DBECEA3D-3B66-1C4E-9238-873920D03597}"/>
              </a:ext>
            </a:extLst>
          </p:cNvPr>
          <p:cNvSpPr/>
          <p:nvPr/>
        </p:nvSpPr>
        <p:spPr>
          <a:xfrm>
            <a:off x="3870251" y="2243470"/>
            <a:ext cx="1267806" cy="664765"/>
          </a:xfrm>
          <a:custGeom>
            <a:avLst/>
            <a:gdLst>
              <a:gd name="connsiteX0" fmla="*/ 0 w 1331088"/>
              <a:gd name="connsiteY0" fmla="*/ 1400537 h 1400537"/>
              <a:gd name="connsiteX1" fmla="*/ 0 w 1331088"/>
              <a:gd name="connsiteY1" fmla="*/ 0 h 1400537"/>
              <a:gd name="connsiteX2" fmla="*/ 1331088 w 1331088"/>
              <a:gd name="connsiteY2" fmla="*/ 0 h 1400537"/>
            </a:gdLst>
            <a:ahLst/>
            <a:cxnLst>
              <a:cxn ang="0">
                <a:pos x="connsiteX0" y="connsiteY0"/>
              </a:cxn>
              <a:cxn ang="0">
                <a:pos x="connsiteX1" y="connsiteY1"/>
              </a:cxn>
              <a:cxn ang="0">
                <a:pos x="connsiteX2" y="connsiteY2"/>
              </a:cxn>
            </a:cxnLst>
            <a:rect l="l" t="t" r="r" b="b"/>
            <a:pathLst>
              <a:path w="1331088" h="1400537">
                <a:moveTo>
                  <a:pt x="0" y="1400537"/>
                </a:moveTo>
                <a:lnTo>
                  <a:pt x="0" y="0"/>
                </a:lnTo>
                <a:lnTo>
                  <a:pt x="1331088" y="0"/>
                </a:lnTo>
              </a:path>
            </a:pathLst>
          </a:custGeom>
          <a:noFill/>
          <a:ln w="38100">
            <a:solidFill>
              <a:srgbClr val="2F5597">
                <a:alpha val="50196"/>
              </a:srgbClr>
            </a:solidFill>
            <a:prstDash val="sysDot"/>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a:extLst>
              <a:ext uri="{FF2B5EF4-FFF2-40B4-BE49-F238E27FC236}">
                <a16:creationId xmlns:a16="http://schemas.microsoft.com/office/drawing/2014/main" id="{169E20D6-1C6E-B148-9448-4D3130DB567C}"/>
              </a:ext>
            </a:extLst>
          </p:cNvPr>
          <p:cNvSpPr/>
          <p:nvPr/>
        </p:nvSpPr>
        <p:spPr>
          <a:xfrm>
            <a:off x="6068" y="353346"/>
            <a:ext cx="3216103" cy="2177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b="1" dirty="0">
                <a:solidFill>
                  <a:schemeClr val="tx1"/>
                </a:solidFill>
              </a:rPr>
              <a:t>5.1 </a:t>
            </a:r>
            <a:r>
              <a:rPr lang="ja-JP" altLang="en-US" b="1">
                <a:solidFill>
                  <a:schemeClr val="tx1"/>
                </a:solidFill>
              </a:rPr>
              <a:t>システム全体のシーケンス図</a:t>
            </a:r>
            <a:endParaRPr kumimoji="1" lang="ja-JP" altLang="en-US" b="1" dirty="0">
              <a:solidFill>
                <a:schemeClr val="tx1"/>
              </a:solidFill>
            </a:endParaRPr>
          </a:p>
        </p:txBody>
      </p:sp>
      <p:sp>
        <p:nvSpPr>
          <p:cNvPr id="50" name="正方形/長方形 49">
            <a:extLst>
              <a:ext uri="{FF2B5EF4-FFF2-40B4-BE49-F238E27FC236}">
                <a16:creationId xmlns:a16="http://schemas.microsoft.com/office/drawing/2014/main" id="{C113BFA0-FB55-0B42-9F5A-E9D31028D3CC}"/>
              </a:ext>
            </a:extLst>
          </p:cNvPr>
          <p:cNvSpPr/>
          <p:nvPr/>
        </p:nvSpPr>
        <p:spPr>
          <a:xfrm>
            <a:off x="4935120" y="3048649"/>
            <a:ext cx="3216103" cy="2177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b="1" dirty="0">
                <a:solidFill>
                  <a:schemeClr val="tx1"/>
                </a:solidFill>
              </a:rPr>
              <a:t>5.3 </a:t>
            </a:r>
            <a:r>
              <a:rPr lang="ja-JP" altLang="en-US" b="1">
                <a:solidFill>
                  <a:schemeClr val="tx1"/>
                </a:solidFill>
              </a:rPr>
              <a:t>判断システムのシーケンス図</a:t>
            </a:r>
            <a:endParaRPr kumimoji="1" lang="ja-JP" altLang="en-US" b="1" dirty="0">
              <a:solidFill>
                <a:schemeClr val="tx1"/>
              </a:solidFill>
            </a:endParaRPr>
          </a:p>
        </p:txBody>
      </p:sp>
      <p:sp>
        <p:nvSpPr>
          <p:cNvPr id="52" name="正方形/長方形 51">
            <a:extLst>
              <a:ext uri="{FF2B5EF4-FFF2-40B4-BE49-F238E27FC236}">
                <a16:creationId xmlns:a16="http://schemas.microsoft.com/office/drawing/2014/main" id="{1119ECF3-8B63-A84A-8AD5-60CDC8418639}"/>
              </a:ext>
            </a:extLst>
          </p:cNvPr>
          <p:cNvSpPr/>
          <p:nvPr/>
        </p:nvSpPr>
        <p:spPr>
          <a:xfrm>
            <a:off x="0" y="6266369"/>
            <a:ext cx="3986811" cy="2177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b="1" dirty="0">
                <a:solidFill>
                  <a:schemeClr val="tx1"/>
                </a:solidFill>
              </a:rPr>
              <a:t>5.4 </a:t>
            </a:r>
            <a:r>
              <a:rPr lang="ja-JP" altLang="en-US" b="1">
                <a:solidFill>
                  <a:schemeClr val="tx1"/>
                </a:solidFill>
              </a:rPr>
              <a:t>操作システムの操作・シーケンス図</a:t>
            </a:r>
            <a:endParaRPr kumimoji="1" lang="ja-JP" altLang="en-US" b="1" dirty="0">
              <a:solidFill>
                <a:schemeClr val="tx1"/>
              </a:solidFill>
            </a:endParaRPr>
          </a:p>
        </p:txBody>
      </p:sp>
      <p:grpSp>
        <p:nvGrpSpPr>
          <p:cNvPr id="18" name="グループ化 17">
            <a:extLst>
              <a:ext uri="{FF2B5EF4-FFF2-40B4-BE49-F238E27FC236}">
                <a16:creationId xmlns:a16="http://schemas.microsoft.com/office/drawing/2014/main" id="{3F0FE39D-763C-7640-8057-EF4DBA431CE0}"/>
              </a:ext>
            </a:extLst>
          </p:cNvPr>
          <p:cNvGrpSpPr/>
          <p:nvPr/>
        </p:nvGrpSpPr>
        <p:grpSpPr>
          <a:xfrm>
            <a:off x="8920543" y="857756"/>
            <a:ext cx="3993012" cy="2047285"/>
            <a:chOff x="9014035" y="905691"/>
            <a:chExt cx="3587268" cy="1839253"/>
          </a:xfrm>
        </p:grpSpPr>
        <p:grpSp>
          <p:nvGrpSpPr>
            <p:cNvPr id="57" name="グループ化 56">
              <a:extLst>
                <a:ext uri="{FF2B5EF4-FFF2-40B4-BE49-F238E27FC236}">
                  <a16:creationId xmlns:a16="http://schemas.microsoft.com/office/drawing/2014/main" id="{D924E2E2-C6DC-C149-B0A8-F2FC0DAB725C}"/>
                </a:ext>
              </a:extLst>
            </p:cNvPr>
            <p:cNvGrpSpPr/>
            <p:nvPr/>
          </p:nvGrpSpPr>
          <p:grpSpPr>
            <a:xfrm rot="19991920">
              <a:off x="9254253" y="915953"/>
              <a:ext cx="1027779" cy="1386661"/>
              <a:chOff x="5214838" y="113382"/>
              <a:chExt cx="3634234" cy="4903242"/>
            </a:xfrm>
          </p:grpSpPr>
          <p:grpSp>
            <p:nvGrpSpPr>
              <p:cNvPr id="171" name="グループ化 170">
                <a:extLst>
                  <a:ext uri="{FF2B5EF4-FFF2-40B4-BE49-F238E27FC236}">
                    <a16:creationId xmlns:a16="http://schemas.microsoft.com/office/drawing/2014/main" id="{F5C0A8DA-B05D-2E4A-81AB-DC8CBFCDC02C}"/>
                  </a:ext>
                </a:extLst>
              </p:cNvPr>
              <p:cNvGrpSpPr/>
              <p:nvPr/>
            </p:nvGrpSpPr>
            <p:grpSpPr>
              <a:xfrm>
                <a:off x="6165838" y="113382"/>
                <a:ext cx="1732235" cy="3679106"/>
                <a:chOff x="5534682" y="113382"/>
                <a:chExt cx="1732235" cy="3679106"/>
              </a:xfrm>
            </p:grpSpPr>
            <p:grpSp>
              <p:nvGrpSpPr>
                <p:cNvPr id="173" name="グループ化 172">
                  <a:extLst>
                    <a:ext uri="{FF2B5EF4-FFF2-40B4-BE49-F238E27FC236}">
                      <a16:creationId xmlns:a16="http://schemas.microsoft.com/office/drawing/2014/main" id="{2761BF8D-F8AE-764E-A556-D46937461B38}"/>
                    </a:ext>
                  </a:extLst>
                </p:cNvPr>
                <p:cNvGrpSpPr/>
                <p:nvPr/>
              </p:nvGrpSpPr>
              <p:grpSpPr>
                <a:xfrm>
                  <a:off x="5534682" y="113382"/>
                  <a:ext cx="1732235" cy="3679106"/>
                  <a:chOff x="5820693" y="4649886"/>
                  <a:chExt cx="1732235" cy="3679106"/>
                </a:xfrm>
              </p:grpSpPr>
              <p:grpSp>
                <p:nvGrpSpPr>
                  <p:cNvPr id="175" name="グループ化 174">
                    <a:extLst>
                      <a:ext uri="{FF2B5EF4-FFF2-40B4-BE49-F238E27FC236}">
                        <a16:creationId xmlns:a16="http://schemas.microsoft.com/office/drawing/2014/main" id="{7190650F-04A5-254A-A2FD-93F8F6A59E5D}"/>
                      </a:ext>
                    </a:extLst>
                  </p:cNvPr>
                  <p:cNvGrpSpPr/>
                  <p:nvPr/>
                </p:nvGrpSpPr>
                <p:grpSpPr>
                  <a:xfrm>
                    <a:off x="6544122" y="4649886"/>
                    <a:ext cx="288032" cy="288032"/>
                    <a:chOff x="4024536" y="3216424"/>
                    <a:chExt cx="3168353" cy="3168352"/>
                  </a:xfrm>
                </p:grpSpPr>
                <p:sp>
                  <p:nvSpPr>
                    <p:cNvPr id="182" name="パイ 181">
                      <a:extLst>
                        <a:ext uri="{FF2B5EF4-FFF2-40B4-BE49-F238E27FC236}">
                          <a16:creationId xmlns:a16="http://schemas.microsoft.com/office/drawing/2014/main" id="{9745E375-3427-FF44-A8F8-124A17AE5087}"/>
                        </a:ext>
                      </a:extLst>
                    </p:cNvPr>
                    <p:cNvSpPr/>
                    <p:nvPr/>
                  </p:nvSpPr>
                  <p:spPr>
                    <a:xfrm>
                      <a:off x="4024536" y="3216424"/>
                      <a:ext cx="3168352" cy="3168352"/>
                    </a:xfrm>
                    <a:prstGeom prst="pie">
                      <a:avLst>
                        <a:gd name="adj1" fmla="val 0"/>
                        <a:gd name="adj2" fmla="val 543616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solidFill>
                          <a:schemeClr val="tx1"/>
                        </a:solidFill>
                      </a:endParaRPr>
                    </a:p>
                  </p:txBody>
                </p:sp>
                <p:sp>
                  <p:nvSpPr>
                    <p:cNvPr id="183" name="パイ 182">
                      <a:extLst>
                        <a:ext uri="{FF2B5EF4-FFF2-40B4-BE49-F238E27FC236}">
                          <a16:creationId xmlns:a16="http://schemas.microsoft.com/office/drawing/2014/main" id="{89A2B0F6-123C-074A-BB07-C2BE3C12929E}"/>
                        </a:ext>
                      </a:extLst>
                    </p:cNvPr>
                    <p:cNvSpPr/>
                    <p:nvPr/>
                  </p:nvSpPr>
                  <p:spPr>
                    <a:xfrm>
                      <a:off x="4024536" y="3216424"/>
                      <a:ext cx="3168352" cy="3168352"/>
                    </a:xfrm>
                    <a:prstGeom prst="pie">
                      <a:avLst>
                        <a:gd name="adj1" fmla="val 0"/>
                        <a:gd name="adj2" fmla="val 2158275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solidFill>
                          <a:schemeClr val="tx1"/>
                        </a:solidFill>
                      </a:endParaRPr>
                    </a:p>
                  </p:txBody>
                </p:sp>
                <p:sp>
                  <p:nvSpPr>
                    <p:cNvPr id="184" name="パイ 183">
                      <a:extLst>
                        <a:ext uri="{FF2B5EF4-FFF2-40B4-BE49-F238E27FC236}">
                          <a16:creationId xmlns:a16="http://schemas.microsoft.com/office/drawing/2014/main" id="{92395666-C418-A142-9753-B612CBF54669}"/>
                        </a:ext>
                      </a:extLst>
                    </p:cNvPr>
                    <p:cNvSpPr/>
                    <p:nvPr/>
                  </p:nvSpPr>
                  <p:spPr>
                    <a:xfrm rot="10800000">
                      <a:off x="4024537" y="3216424"/>
                      <a:ext cx="3168352" cy="3168352"/>
                    </a:xfrm>
                    <a:prstGeom prst="pie">
                      <a:avLst>
                        <a:gd name="adj1" fmla="val 0"/>
                        <a:gd name="adj2" fmla="val 543616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solidFill>
                          <a:schemeClr val="tx1"/>
                        </a:solidFill>
                      </a:endParaRPr>
                    </a:p>
                  </p:txBody>
                </p:sp>
              </p:grpSp>
              <p:sp>
                <p:nvSpPr>
                  <p:cNvPr id="176" name="円/楕円 175">
                    <a:extLst>
                      <a:ext uri="{FF2B5EF4-FFF2-40B4-BE49-F238E27FC236}">
                        <a16:creationId xmlns:a16="http://schemas.microsoft.com/office/drawing/2014/main" id="{ED35AEC5-C837-3A4E-9474-A95875F7894B}"/>
                      </a:ext>
                    </a:extLst>
                  </p:cNvPr>
                  <p:cNvSpPr/>
                  <p:nvPr/>
                </p:nvSpPr>
                <p:spPr>
                  <a:xfrm>
                    <a:off x="5820693" y="6596757"/>
                    <a:ext cx="1732235" cy="173223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cxnSp>
                <p:nvCxnSpPr>
                  <p:cNvPr id="177" name="直線コネクタ 176">
                    <a:extLst>
                      <a:ext uri="{FF2B5EF4-FFF2-40B4-BE49-F238E27FC236}">
                        <a16:creationId xmlns:a16="http://schemas.microsoft.com/office/drawing/2014/main" id="{EB5AD3D2-0CB7-2A45-95DC-5DD977999F97}"/>
                      </a:ext>
                    </a:extLst>
                  </p:cNvPr>
                  <p:cNvCxnSpPr/>
                  <p:nvPr/>
                </p:nvCxnSpPr>
                <p:spPr>
                  <a:xfrm>
                    <a:off x="5820693" y="7462874"/>
                    <a:ext cx="1732235" cy="0"/>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178" name="直線コネクタ 177">
                    <a:extLst>
                      <a:ext uri="{FF2B5EF4-FFF2-40B4-BE49-F238E27FC236}">
                        <a16:creationId xmlns:a16="http://schemas.microsoft.com/office/drawing/2014/main" id="{F3DF2E28-57AE-CF4F-8B92-461A6CDD2F4C}"/>
                      </a:ext>
                    </a:extLst>
                  </p:cNvPr>
                  <p:cNvCxnSpPr/>
                  <p:nvPr/>
                </p:nvCxnSpPr>
                <p:spPr>
                  <a:xfrm>
                    <a:off x="6686810" y="6596757"/>
                    <a:ext cx="0" cy="173223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79" name="円/楕円 178">
                    <a:extLst>
                      <a:ext uri="{FF2B5EF4-FFF2-40B4-BE49-F238E27FC236}">
                        <a16:creationId xmlns:a16="http://schemas.microsoft.com/office/drawing/2014/main" id="{B4E46D56-50D4-F44A-BEF5-265805066026}"/>
                      </a:ext>
                    </a:extLst>
                  </p:cNvPr>
                  <p:cNvSpPr/>
                  <p:nvPr/>
                </p:nvSpPr>
                <p:spPr>
                  <a:xfrm>
                    <a:off x="6650806" y="7426870"/>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cxnSp>
                <p:nvCxnSpPr>
                  <p:cNvPr id="180" name="直線コネクタ 179">
                    <a:extLst>
                      <a:ext uri="{FF2B5EF4-FFF2-40B4-BE49-F238E27FC236}">
                        <a16:creationId xmlns:a16="http://schemas.microsoft.com/office/drawing/2014/main" id="{CF9C86AC-3761-444D-9197-68CA4FC65DD2}"/>
                      </a:ext>
                    </a:extLst>
                  </p:cNvPr>
                  <p:cNvCxnSpPr>
                    <a:cxnSpLocks/>
                  </p:cNvCxnSpPr>
                  <p:nvPr/>
                </p:nvCxnSpPr>
                <p:spPr>
                  <a:xfrm flipV="1">
                    <a:off x="6688138" y="4793902"/>
                    <a:ext cx="0" cy="26642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81" name="正方形/長方形 180">
                    <a:extLst>
                      <a:ext uri="{FF2B5EF4-FFF2-40B4-BE49-F238E27FC236}">
                        <a16:creationId xmlns:a16="http://schemas.microsoft.com/office/drawing/2014/main" id="{FCAB5F62-B915-3741-B24E-EB7BA77DE828}"/>
                      </a:ext>
                    </a:extLst>
                  </p:cNvPr>
                  <p:cNvSpPr/>
                  <p:nvPr/>
                </p:nvSpPr>
                <p:spPr>
                  <a:xfrm>
                    <a:off x="6688832" y="4797772"/>
                    <a:ext cx="432048"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400" dirty="0">
                        <a:solidFill>
                          <a:schemeClr val="tx1"/>
                        </a:solidFill>
                      </a:rPr>
                      <a:t>M</a:t>
                    </a:r>
                    <a:endParaRPr kumimoji="1" lang="ja-JP" altLang="en-US" sz="400">
                      <a:solidFill>
                        <a:schemeClr val="tx1"/>
                      </a:solidFill>
                    </a:endParaRPr>
                  </a:p>
                </p:txBody>
              </p:sp>
            </p:grpSp>
            <p:sp>
              <p:nvSpPr>
                <p:cNvPr id="174" name="円弧 173">
                  <a:extLst>
                    <a:ext uri="{FF2B5EF4-FFF2-40B4-BE49-F238E27FC236}">
                      <a16:creationId xmlns:a16="http://schemas.microsoft.com/office/drawing/2014/main" id="{D912CB5E-307B-D840-A3E3-13132154FC4A}"/>
                    </a:ext>
                  </a:extLst>
                </p:cNvPr>
                <p:cNvSpPr/>
                <p:nvPr/>
              </p:nvSpPr>
              <p:spPr>
                <a:xfrm>
                  <a:off x="5968752" y="2496344"/>
                  <a:ext cx="864096" cy="864096"/>
                </a:xfrm>
                <a:prstGeom prst="arc">
                  <a:avLst>
                    <a:gd name="adj1" fmla="val 9551178"/>
                    <a:gd name="adj2" fmla="val 1080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400"/>
                </a:p>
              </p:txBody>
            </p:sp>
          </p:grpSp>
          <p:sp>
            <p:nvSpPr>
              <p:cNvPr id="172" name="円弧 171">
                <a:extLst>
                  <a:ext uri="{FF2B5EF4-FFF2-40B4-BE49-F238E27FC236}">
                    <a16:creationId xmlns:a16="http://schemas.microsoft.com/office/drawing/2014/main" id="{E6254A6E-9FC8-084A-9150-A11A3665FCA0}"/>
                  </a:ext>
                </a:extLst>
              </p:cNvPr>
              <p:cNvSpPr/>
              <p:nvPr/>
            </p:nvSpPr>
            <p:spPr>
              <a:xfrm>
                <a:off x="5214838" y="1382390"/>
                <a:ext cx="3634234" cy="3634234"/>
              </a:xfrm>
              <a:prstGeom prst="arc">
                <a:avLst>
                  <a:gd name="adj1" fmla="val 16225770"/>
                  <a:gd name="adj2" fmla="val 1756371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400"/>
              </a:p>
            </p:txBody>
          </p:sp>
        </p:grpSp>
        <p:grpSp>
          <p:nvGrpSpPr>
            <p:cNvPr id="16" name="グループ化 15">
              <a:extLst>
                <a:ext uri="{FF2B5EF4-FFF2-40B4-BE49-F238E27FC236}">
                  <a16:creationId xmlns:a16="http://schemas.microsoft.com/office/drawing/2014/main" id="{28A16145-48D5-444F-9F96-93A7FA730C22}"/>
                </a:ext>
              </a:extLst>
            </p:cNvPr>
            <p:cNvGrpSpPr/>
            <p:nvPr/>
          </p:nvGrpSpPr>
          <p:grpSpPr>
            <a:xfrm>
              <a:off x="9014035" y="905691"/>
              <a:ext cx="3587268" cy="1839253"/>
              <a:chOff x="9014035" y="905691"/>
              <a:chExt cx="3587268" cy="1839253"/>
            </a:xfrm>
          </p:grpSpPr>
          <p:cxnSp>
            <p:nvCxnSpPr>
              <p:cNvPr id="54" name="直線コネクタ 53">
                <a:extLst>
                  <a:ext uri="{FF2B5EF4-FFF2-40B4-BE49-F238E27FC236}">
                    <a16:creationId xmlns:a16="http://schemas.microsoft.com/office/drawing/2014/main" id="{6CFAE927-59D6-124B-AE5A-C88EEB52BC88}"/>
                  </a:ext>
                </a:extLst>
              </p:cNvPr>
              <p:cNvCxnSpPr>
                <a:cxnSpLocks/>
              </p:cNvCxnSpPr>
              <p:nvPr/>
            </p:nvCxnSpPr>
            <p:spPr>
              <a:xfrm>
                <a:off x="9202716" y="1950740"/>
                <a:ext cx="3398587"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45605134-4C73-4942-9A9E-62B0D7F8D9D5}"/>
                  </a:ext>
                </a:extLst>
              </p:cNvPr>
              <p:cNvCxnSpPr>
                <a:cxnSpLocks/>
              </p:cNvCxnSpPr>
              <p:nvPr/>
            </p:nvCxnSpPr>
            <p:spPr>
              <a:xfrm flipH="1">
                <a:off x="9615640" y="1706369"/>
                <a:ext cx="195764" cy="238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6" name="グループ化 55">
                <a:extLst>
                  <a:ext uri="{FF2B5EF4-FFF2-40B4-BE49-F238E27FC236}">
                    <a16:creationId xmlns:a16="http://schemas.microsoft.com/office/drawing/2014/main" id="{AD138375-C143-824E-BE39-E92A3F11FCAE}"/>
                  </a:ext>
                </a:extLst>
              </p:cNvPr>
              <p:cNvGrpSpPr/>
              <p:nvPr/>
            </p:nvGrpSpPr>
            <p:grpSpPr>
              <a:xfrm>
                <a:off x="11964656" y="910270"/>
                <a:ext cx="489885" cy="1040469"/>
                <a:chOff x="5820693" y="4649886"/>
                <a:chExt cx="1732235" cy="3679106"/>
              </a:xfrm>
            </p:grpSpPr>
            <p:grpSp>
              <p:nvGrpSpPr>
                <p:cNvPr id="185" name="グループ化 184">
                  <a:extLst>
                    <a:ext uri="{FF2B5EF4-FFF2-40B4-BE49-F238E27FC236}">
                      <a16:creationId xmlns:a16="http://schemas.microsoft.com/office/drawing/2014/main" id="{2106017E-36AD-4244-84A9-8119BA06A82F}"/>
                    </a:ext>
                  </a:extLst>
                </p:cNvPr>
                <p:cNvGrpSpPr/>
                <p:nvPr/>
              </p:nvGrpSpPr>
              <p:grpSpPr>
                <a:xfrm>
                  <a:off x="6544122" y="4649886"/>
                  <a:ext cx="288032" cy="288032"/>
                  <a:chOff x="4024536" y="3216424"/>
                  <a:chExt cx="3168353" cy="3168352"/>
                </a:xfrm>
              </p:grpSpPr>
              <p:sp>
                <p:nvSpPr>
                  <p:cNvPr id="192" name="パイ 191">
                    <a:extLst>
                      <a:ext uri="{FF2B5EF4-FFF2-40B4-BE49-F238E27FC236}">
                        <a16:creationId xmlns:a16="http://schemas.microsoft.com/office/drawing/2014/main" id="{64C7D13D-D0A0-724E-BBE1-86DDFCE4B2C4}"/>
                      </a:ext>
                    </a:extLst>
                  </p:cNvPr>
                  <p:cNvSpPr/>
                  <p:nvPr/>
                </p:nvSpPr>
                <p:spPr>
                  <a:xfrm>
                    <a:off x="4024536" y="3216424"/>
                    <a:ext cx="3168352" cy="3168352"/>
                  </a:xfrm>
                  <a:prstGeom prst="pie">
                    <a:avLst>
                      <a:gd name="adj1" fmla="val 0"/>
                      <a:gd name="adj2" fmla="val 543616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solidFill>
                        <a:schemeClr val="tx1"/>
                      </a:solidFill>
                    </a:endParaRPr>
                  </a:p>
                </p:txBody>
              </p:sp>
              <p:sp>
                <p:nvSpPr>
                  <p:cNvPr id="193" name="パイ 192">
                    <a:extLst>
                      <a:ext uri="{FF2B5EF4-FFF2-40B4-BE49-F238E27FC236}">
                        <a16:creationId xmlns:a16="http://schemas.microsoft.com/office/drawing/2014/main" id="{33436D28-C9CF-A14A-9696-BFB85D089D26}"/>
                      </a:ext>
                    </a:extLst>
                  </p:cNvPr>
                  <p:cNvSpPr/>
                  <p:nvPr/>
                </p:nvSpPr>
                <p:spPr>
                  <a:xfrm>
                    <a:off x="4024536" y="3216424"/>
                    <a:ext cx="3168352" cy="3168352"/>
                  </a:xfrm>
                  <a:prstGeom prst="pie">
                    <a:avLst>
                      <a:gd name="adj1" fmla="val 0"/>
                      <a:gd name="adj2" fmla="val 2158275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solidFill>
                        <a:schemeClr val="tx1"/>
                      </a:solidFill>
                    </a:endParaRPr>
                  </a:p>
                </p:txBody>
              </p:sp>
              <p:sp>
                <p:nvSpPr>
                  <p:cNvPr id="194" name="パイ 193">
                    <a:extLst>
                      <a:ext uri="{FF2B5EF4-FFF2-40B4-BE49-F238E27FC236}">
                        <a16:creationId xmlns:a16="http://schemas.microsoft.com/office/drawing/2014/main" id="{463145C0-A90E-AF4A-A1A8-CC5915F41353}"/>
                      </a:ext>
                    </a:extLst>
                  </p:cNvPr>
                  <p:cNvSpPr/>
                  <p:nvPr/>
                </p:nvSpPr>
                <p:spPr>
                  <a:xfrm rot="10800000">
                    <a:off x="4024537" y="3216424"/>
                    <a:ext cx="3168352" cy="3168352"/>
                  </a:xfrm>
                  <a:prstGeom prst="pie">
                    <a:avLst>
                      <a:gd name="adj1" fmla="val 0"/>
                      <a:gd name="adj2" fmla="val 543616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solidFill>
                        <a:schemeClr val="tx1"/>
                      </a:solidFill>
                    </a:endParaRPr>
                  </a:p>
                </p:txBody>
              </p:sp>
            </p:grpSp>
            <p:sp>
              <p:nvSpPr>
                <p:cNvPr id="186" name="円/楕円 185">
                  <a:extLst>
                    <a:ext uri="{FF2B5EF4-FFF2-40B4-BE49-F238E27FC236}">
                      <a16:creationId xmlns:a16="http://schemas.microsoft.com/office/drawing/2014/main" id="{510BCBBC-0EF7-A140-9DAB-B9F69CAEC6CD}"/>
                    </a:ext>
                  </a:extLst>
                </p:cNvPr>
                <p:cNvSpPr/>
                <p:nvPr/>
              </p:nvSpPr>
              <p:spPr>
                <a:xfrm>
                  <a:off x="5820693" y="6596757"/>
                  <a:ext cx="1732235" cy="173223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cxnSp>
              <p:nvCxnSpPr>
                <p:cNvPr id="187" name="直線コネクタ 186">
                  <a:extLst>
                    <a:ext uri="{FF2B5EF4-FFF2-40B4-BE49-F238E27FC236}">
                      <a16:creationId xmlns:a16="http://schemas.microsoft.com/office/drawing/2014/main" id="{CF0DB68F-E0DF-524F-99EF-E9D36AC4F676}"/>
                    </a:ext>
                  </a:extLst>
                </p:cNvPr>
                <p:cNvCxnSpPr/>
                <p:nvPr/>
              </p:nvCxnSpPr>
              <p:spPr>
                <a:xfrm>
                  <a:off x="5820693" y="7462874"/>
                  <a:ext cx="1732235" cy="0"/>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188" name="直線コネクタ 187">
                  <a:extLst>
                    <a:ext uri="{FF2B5EF4-FFF2-40B4-BE49-F238E27FC236}">
                      <a16:creationId xmlns:a16="http://schemas.microsoft.com/office/drawing/2014/main" id="{3E667E0E-1929-284E-B299-424B92A97F18}"/>
                    </a:ext>
                  </a:extLst>
                </p:cNvPr>
                <p:cNvCxnSpPr/>
                <p:nvPr/>
              </p:nvCxnSpPr>
              <p:spPr>
                <a:xfrm>
                  <a:off x="6686810" y="6596757"/>
                  <a:ext cx="0" cy="173223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89" name="円/楕円 188">
                  <a:extLst>
                    <a:ext uri="{FF2B5EF4-FFF2-40B4-BE49-F238E27FC236}">
                      <a16:creationId xmlns:a16="http://schemas.microsoft.com/office/drawing/2014/main" id="{5CF986EE-1AB2-6548-9BD2-757E8EDA4E0A}"/>
                    </a:ext>
                  </a:extLst>
                </p:cNvPr>
                <p:cNvSpPr/>
                <p:nvPr/>
              </p:nvSpPr>
              <p:spPr>
                <a:xfrm>
                  <a:off x="6650806" y="7426870"/>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cxnSp>
              <p:nvCxnSpPr>
                <p:cNvPr id="190" name="直線コネクタ 189">
                  <a:extLst>
                    <a:ext uri="{FF2B5EF4-FFF2-40B4-BE49-F238E27FC236}">
                      <a16:creationId xmlns:a16="http://schemas.microsoft.com/office/drawing/2014/main" id="{324CC328-0831-9646-9647-742BA35EB305}"/>
                    </a:ext>
                  </a:extLst>
                </p:cNvPr>
                <p:cNvCxnSpPr>
                  <a:cxnSpLocks/>
                </p:cNvCxnSpPr>
                <p:nvPr/>
              </p:nvCxnSpPr>
              <p:spPr>
                <a:xfrm flipV="1">
                  <a:off x="6688138" y="4793902"/>
                  <a:ext cx="0" cy="26642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1" name="正方形/長方形 190">
                  <a:extLst>
                    <a:ext uri="{FF2B5EF4-FFF2-40B4-BE49-F238E27FC236}">
                      <a16:creationId xmlns:a16="http://schemas.microsoft.com/office/drawing/2014/main" id="{84808686-1F87-774D-A54F-96D179449E99}"/>
                    </a:ext>
                  </a:extLst>
                </p:cNvPr>
                <p:cNvSpPr/>
                <p:nvPr/>
              </p:nvSpPr>
              <p:spPr>
                <a:xfrm>
                  <a:off x="6688832" y="4797772"/>
                  <a:ext cx="432048"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400" dirty="0">
                      <a:solidFill>
                        <a:schemeClr val="tx1"/>
                      </a:solidFill>
                    </a:rPr>
                    <a:t>M</a:t>
                  </a:r>
                  <a:endParaRPr kumimoji="1" lang="ja-JP" altLang="en-US" sz="400">
                    <a:solidFill>
                      <a:schemeClr val="tx1"/>
                    </a:solidFill>
                  </a:endParaRPr>
                </a:p>
              </p:txBody>
            </p:sp>
          </p:grpSp>
          <p:cxnSp>
            <p:nvCxnSpPr>
              <p:cNvPr id="58" name="直線コネクタ 57">
                <a:extLst>
                  <a:ext uri="{FF2B5EF4-FFF2-40B4-BE49-F238E27FC236}">
                    <a16:creationId xmlns:a16="http://schemas.microsoft.com/office/drawing/2014/main" id="{E8CC6B55-669F-A143-8F07-6E425BB272FD}"/>
                  </a:ext>
                </a:extLst>
              </p:cNvPr>
              <p:cNvCxnSpPr>
                <a:cxnSpLocks/>
              </p:cNvCxnSpPr>
              <p:nvPr/>
            </p:nvCxnSpPr>
            <p:spPr>
              <a:xfrm>
                <a:off x="9811405" y="1075078"/>
                <a:ext cx="0" cy="875661"/>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59" name="角丸四角形 58">
                <a:extLst>
                  <a:ext uri="{FF2B5EF4-FFF2-40B4-BE49-F238E27FC236}">
                    <a16:creationId xmlns:a16="http://schemas.microsoft.com/office/drawing/2014/main" id="{572C04E8-6659-0149-8F7B-A37F85E3CB9F}"/>
                  </a:ext>
                </a:extLst>
              </p:cNvPr>
              <p:cNvSpPr/>
              <p:nvPr/>
            </p:nvSpPr>
            <p:spPr>
              <a:xfrm>
                <a:off x="9607763" y="2093198"/>
                <a:ext cx="407284" cy="8145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 dirty="0">
                    <a:solidFill>
                      <a:schemeClr val="tx1"/>
                    </a:solidFill>
                  </a:rPr>
                  <a:t>READY</a:t>
                </a:r>
                <a:endParaRPr kumimoji="1" lang="ja-JP" altLang="en-US" sz="400">
                  <a:solidFill>
                    <a:schemeClr val="tx1"/>
                  </a:solidFill>
                </a:endParaRPr>
              </a:p>
            </p:txBody>
          </p:sp>
          <p:sp>
            <p:nvSpPr>
              <p:cNvPr id="60" name="角丸四角形 59">
                <a:extLst>
                  <a:ext uri="{FF2B5EF4-FFF2-40B4-BE49-F238E27FC236}">
                    <a16:creationId xmlns:a16="http://schemas.microsoft.com/office/drawing/2014/main" id="{8EDFF7D6-2EF3-A147-AAA5-DF83A4021911}"/>
                  </a:ext>
                </a:extLst>
              </p:cNvPr>
              <p:cNvSpPr/>
              <p:nvPr/>
            </p:nvSpPr>
            <p:spPr>
              <a:xfrm>
                <a:off x="10116868" y="2093198"/>
                <a:ext cx="407284" cy="81457"/>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 dirty="0">
                    <a:solidFill>
                      <a:schemeClr val="tx1"/>
                    </a:solidFill>
                  </a:rPr>
                  <a:t>LAUNCH</a:t>
                </a:r>
                <a:endParaRPr kumimoji="1" lang="ja-JP" altLang="en-US" sz="400">
                  <a:solidFill>
                    <a:schemeClr val="tx1"/>
                  </a:solidFill>
                </a:endParaRPr>
              </a:p>
            </p:txBody>
          </p:sp>
          <p:grpSp>
            <p:nvGrpSpPr>
              <p:cNvPr id="61" name="グループ化 60">
                <a:extLst>
                  <a:ext uri="{FF2B5EF4-FFF2-40B4-BE49-F238E27FC236}">
                    <a16:creationId xmlns:a16="http://schemas.microsoft.com/office/drawing/2014/main" id="{53CB0195-BB21-1A4D-ABA4-AF0938303518}"/>
                  </a:ext>
                </a:extLst>
              </p:cNvPr>
              <p:cNvGrpSpPr/>
              <p:nvPr/>
            </p:nvGrpSpPr>
            <p:grpSpPr>
              <a:xfrm>
                <a:off x="9220842" y="2093289"/>
                <a:ext cx="3380461" cy="81457"/>
                <a:chOff x="280120" y="4296544"/>
                <a:chExt cx="11953328" cy="288032"/>
              </a:xfrm>
            </p:grpSpPr>
            <p:cxnSp>
              <p:nvCxnSpPr>
                <p:cNvPr id="169" name="直線コネクタ 168">
                  <a:extLst>
                    <a:ext uri="{FF2B5EF4-FFF2-40B4-BE49-F238E27FC236}">
                      <a16:creationId xmlns:a16="http://schemas.microsoft.com/office/drawing/2014/main" id="{19F3932A-C3D5-8E4B-8445-C52CED63A490}"/>
                    </a:ext>
                  </a:extLst>
                </p:cNvPr>
                <p:cNvCxnSpPr>
                  <a:cxnSpLocks/>
                </p:cNvCxnSpPr>
                <p:nvPr/>
              </p:nvCxnSpPr>
              <p:spPr>
                <a:xfrm flipH="1">
                  <a:off x="280120" y="4584576"/>
                  <a:ext cx="1195332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70" name="直線コネクタ 169">
                  <a:extLst>
                    <a:ext uri="{FF2B5EF4-FFF2-40B4-BE49-F238E27FC236}">
                      <a16:creationId xmlns:a16="http://schemas.microsoft.com/office/drawing/2014/main" id="{B72CB6E0-F08B-A44F-AD41-AE96CF97D781}"/>
                    </a:ext>
                  </a:extLst>
                </p:cNvPr>
                <p:cNvCxnSpPr>
                  <a:cxnSpLocks/>
                </p:cNvCxnSpPr>
                <p:nvPr/>
              </p:nvCxnSpPr>
              <p:spPr>
                <a:xfrm flipH="1">
                  <a:off x="280120" y="4296544"/>
                  <a:ext cx="1195332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63" name="角丸四角形 62">
                <a:extLst>
                  <a:ext uri="{FF2B5EF4-FFF2-40B4-BE49-F238E27FC236}">
                    <a16:creationId xmlns:a16="http://schemas.microsoft.com/office/drawing/2014/main" id="{9A6ED394-0BAF-EA44-9338-5070AF223AEB}"/>
                  </a:ext>
                </a:extLst>
              </p:cNvPr>
              <p:cNvSpPr/>
              <p:nvPr/>
            </p:nvSpPr>
            <p:spPr>
              <a:xfrm>
                <a:off x="9607763" y="2561575"/>
                <a:ext cx="407284" cy="8145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 dirty="0">
                    <a:solidFill>
                      <a:schemeClr val="tx1"/>
                    </a:solidFill>
                  </a:rPr>
                  <a:t>STOP</a:t>
                </a:r>
                <a:endParaRPr kumimoji="1" lang="ja-JP" altLang="en-US" sz="400">
                  <a:solidFill>
                    <a:schemeClr val="tx1"/>
                  </a:solidFill>
                </a:endParaRPr>
              </a:p>
            </p:txBody>
          </p:sp>
          <p:sp>
            <p:nvSpPr>
              <p:cNvPr id="64" name="角丸四角形 63">
                <a:extLst>
                  <a:ext uri="{FF2B5EF4-FFF2-40B4-BE49-F238E27FC236}">
                    <a16:creationId xmlns:a16="http://schemas.microsoft.com/office/drawing/2014/main" id="{D46D5BDE-742F-D641-9671-84AAE0ECA009}"/>
                  </a:ext>
                </a:extLst>
              </p:cNvPr>
              <p:cNvSpPr/>
              <p:nvPr/>
            </p:nvSpPr>
            <p:spPr>
              <a:xfrm>
                <a:off x="10116868" y="2561575"/>
                <a:ext cx="407284" cy="81457"/>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 dirty="0">
                    <a:solidFill>
                      <a:schemeClr val="tx1"/>
                    </a:solidFill>
                  </a:rPr>
                  <a:t>ACTIVE</a:t>
                </a:r>
                <a:endParaRPr kumimoji="1" lang="ja-JP" altLang="en-US" sz="400">
                  <a:solidFill>
                    <a:schemeClr val="tx1"/>
                  </a:solidFill>
                </a:endParaRPr>
              </a:p>
            </p:txBody>
          </p:sp>
          <p:grpSp>
            <p:nvGrpSpPr>
              <p:cNvPr id="65" name="グループ化 64">
                <a:extLst>
                  <a:ext uri="{FF2B5EF4-FFF2-40B4-BE49-F238E27FC236}">
                    <a16:creationId xmlns:a16="http://schemas.microsoft.com/office/drawing/2014/main" id="{DF02BE56-EB3A-5543-AED1-C7E907A7DB82}"/>
                  </a:ext>
                </a:extLst>
              </p:cNvPr>
              <p:cNvGrpSpPr/>
              <p:nvPr/>
            </p:nvGrpSpPr>
            <p:grpSpPr>
              <a:xfrm>
                <a:off x="9220842" y="2561666"/>
                <a:ext cx="3380461" cy="81457"/>
                <a:chOff x="280120" y="5016624"/>
                <a:chExt cx="11953328" cy="288032"/>
              </a:xfrm>
            </p:grpSpPr>
            <p:cxnSp>
              <p:nvCxnSpPr>
                <p:cNvPr id="167" name="直線コネクタ 166">
                  <a:extLst>
                    <a:ext uri="{FF2B5EF4-FFF2-40B4-BE49-F238E27FC236}">
                      <a16:creationId xmlns:a16="http://schemas.microsoft.com/office/drawing/2014/main" id="{F4F68FDD-7B21-1E4B-BF4B-53B09D457874}"/>
                    </a:ext>
                  </a:extLst>
                </p:cNvPr>
                <p:cNvCxnSpPr>
                  <a:cxnSpLocks/>
                </p:cNvCxnSpPr>
                <p:nvPr/>
              </p:nvCxnSpPr>
              <p:spPr>
                <a:xfrm flipH="1">
                  <a:off x="280120" y="5304656"/>
                  <a:ext cx="1195332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68" name="直線コネクタ 167">
                  <a:extLst>
                    <a:ext uri="{FF2B5EF4-FFF2-40B4-BE49-F238E27FC236}">
                      <a16:creationId xmlns:a16="http://schemas.microsoft.com/office/drawing/2014/main" id="{68E4313D-93BA-4F4F-B693-4BBEB60658A6}"/>
                    </a:ext>
                  </a:extLst>
                </p:cNvPr>
                <p:cNvCxnSpPr>
                  <a:cxnSpLocks/>
                </p:cNvCxnSpPr>
                <p:nvPr/>
              </p:nvCxnSpPr>
              <p:spPr>
                <a:xfrm flipH="1">
                  <a:off x="280120" y="5016624"/>
                  <a:ext cx="1195332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67" name="角丸四角形 66">
                <a:extLst>
                  <a:ext uri="{FF2B5EF4-FFF2-40B4-BE49-F238E27FC236}">
                    <a16:creationId xmlns:a16="http://schemas.microsoft.com/office/drawing/2014/main" id="{31872698-CDA5-5148-9C28-139FCA80B426}"/>
                  </a:ext>
                </a:extLst>
              </p:cNvPr>
              <p:cNvSpPr/>
              <p:nvPr/>
            </p:nvSpPr>
            <p:spPr>
              <a:xfrm>
                <a:off x="9607763" y="2663396"/>
                <a:ext cx="407284" cy="8145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 dirty="0">
                    <a:solidFill>
                      <a:schemeClr val="tx1"/>
                    </a:solidFill>
                  </a:rPr>
                  <a:t>STOP</a:t>
                </a:r>
                <a:endParaRPr kumimoji="1" lang="ja-JP" altLang="en-US" sz="400">
                  <a:solidFill>
                    <a:schemeClr val="tx1"/>
                  </a:solidFill>
                </a:endParaRPr>
              </a:p>
            </p:txBody>
          </p:sp>
          <p:sp>
            <p:nvSpPr>
              <p:cNvPr id="68" name="角丸四角形 67">
                <a:extLst>
                  <a:ext uri="{FF2B5EF4-FFF2-40B4-BE49-F238E27FC236}">
                    <a16:creationId xmlns:a16="http://schemas.microsoft.com/office/drawing/2014/main" id="{1ED96C43-A2D4-FF4C-99E5-2CB4AC84597E}"/>
                  </a:ext>
                </a:extLst>
              </p:cNvPr>
              <p:cNvSpPr/>
              <p:nvPr/>
            </p:nvSpPr>
            <p:spPr>
              <a:xfrm>
                <a:off x="10116868" y="2663396"/>
                <a:ext cx="407284" cy="8145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 dirty="0">
                    <a:solidFill>
                      <a:schemeClr val="tx1"/>
                    </a:solidFill>
                  </a:rPr>
                  <a:t>STOP</a:t>
                </a:r>
                <a:endParaRPr kumimoji="1" lang="ja-JP" altLang="en-US" sz="400">
                  <a:solidFill>
                    <a:schemeClr val="tx1"/>
                  </a:solidFill>
                </a:endParaRPr>
              </a:p>
            </p:txBody>
          </p:sp>
          <p:grpSp>
            <p:nvGrpSpPr>
              <p:cNvPr id="69" name="グループ化 68">
                <a:extLst>
                  <a:ext uri="{FF2B5EF4-FFF2-40B4-BE49-F238E27FC236}">
                    <a16:creationId xmlns:a16="http://schemas.microsoft.com/office/drawing/2014/main" id="{7EF1D61A-1609-4F45-B68A-BACB9386592F}"/>
                  </a:ext>
                </a:extLst>
              </p:cNvPr>
              <p:cNvGrpSpPr/>
              <p:nvPr/>
            </p:nvGrpSpPr>
            <p:grpSpPr>
              <a:xfrm>
                <a:off x="9220842" y="2663487"/>
                <a:ext cx="3380461" cy="81457"/>
                <a:chOff x="280120" y="5376664"/>
                <a:chExt cx="11953328" cy="288032"/>
              </a:xfrm>
            </p:grpSpPr>
            <p:cxnSp>
              <p:nvCxnSpPr>
                <p:cNvPr id="165" name="直線コネクタ 164">
                  <a:extLst>
                    <a:ext uri="{FF2B5EF4-FFF2-40B4-BE49-F238E27FC236}">
                      <a16:creationId xmlns:a16="http://schemas.microsoft.com/office/drawing/2014/main" id="{02AC6E9A-04C2-B248-9D7E-7C7EE8AE8F27}"/>
                    </a:ext>
                  </a:extLst>
                </p:cNvPr>
                <p:cNvCxnSpPr>
                  <a:cxnSpLocks/>
                </p:cNvCxnSpPr>
                <p:nvPr/>
              </p:nvCxnSpPr>
              <p:spPr>
                <a:xfrm flipH="1">
                  <a:off x="280120" y="5664696"/>
                  <a:ext cx="1195332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66" name="直線コネクタ 165">
                  <a:extLst>
                    <a:ext uri="{FF2B5EF4-FFF2-40B4-BE49-F238E27FC236}">
                      <a16:creationId xmlns:a16="http://schemas.microsoft.com/office/drawing/2014/main" id="{61E2AC5F-12F2-A24C-A1AE-ABAC1C34B452}"/>
                    </a:ext>
                  </a:extLst>
                </p:cNvPr>
                <p:cNvCxnSpPr>
                  <a:cxnSpLocks/>
                </p:cNvCxnSpPr>
                <p:nvPr/>
              </p:nvCxnSpPr>
              <p:spPr>
                <a:xfrm flipH="1">
                  <a:off x="280120" y="5376664"/>
                  <a:ext cx="1195332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71" name="角丸四角形 70">
                <a:extLst>
                  <a:ext uri="{FF2B5EF4-FFF2-40B4-BE49-F238E27FC236}">
                    <a16:creationId xmlns:a16="http://schemas.microsoft.com/office/drawing/2014/main" id="{C89B3FED-430F-7449-9B22-79121A0A05E9}"/>
                  </a:ext>
                </a:extLst>
              </p:cNvPr>
              <p:cNvSpPr/>
              <p:nvPr/>
            </p:nvSpPr>
            <p:spPr>
              <a:xfrm>
                <a:off x="9607763" y="2459754"/>
                <a:ext cx="407284" cy="8145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00">
                    <a:solidFill>
                      <a:schemeClr val="tx1"/>
                    </a:solidFill>
                  </a:rPr>
                  <a:t>不安定</a:t>
                </a:r>
                <a:endParaRPr kumimoji="1" lang="ja-JP" altLang="en-US" sz="400">
                  <a:solidFill>
                    <a:schemeClr val="tx1"/>
                  </a:solidFill>
                </a:endParaRPr>
              </a:p>
            </p:txBody>
          </p:sp>
          <p:sp>
            <p:nvSpPr>
              <p:cNvPr id="72" name="角丸四角形 71">
                <a:extLst>
                  <a:ext uri="{FF2B5EF4-FFF2-40B4-BE49-F238E27FC236}">
                    <a16:creationId xmlns:a16="http://schemas.microsoft.com/office/drawing/2014/main" id="{061CEC38-0A69-C44B-842E-475A2399B4B7}"/>
                  </a:ext>
                </a:extLst>
              </p:cNvPr>
              <p:cNvSpPr/>
              <p:nvPr/>
            </p:nvSpPr>
            <p:spPr>
              <a:xfrm>
                <a:off x="10116868" y="2459754"/>
                <a:ext cx="407284" cy="8145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00">
                    <a:solidFill>
                      <a:schemeClr val="tx1"/>
                    </a:solidFill>
                  </a:rPr>
                  <a:t>不安定</a:t>
                </a:r>
              </a:p>
            </p:txBody>
          </p:sp>
          <p:grpSp>
            <p:nvGrpSpPr>
              <p:cNvPr id="73" name="グループ化 72">
                <a:extLst>
                  <a:ext uri="{FF2B5EF4-FFF2-40B4-BE49-F238E27FC236}">
                    <a16:creationId xmlns:a16="http://schemas.microsoft.com/office/drawing/2014/main" id="{47DD1868-0BA4-8146-9C63-6D0A4AB474BA}"/>
                  </a:ext>
                </a:extLst>
              </p:cNvPr>
              <p:cNvGrpSpPr/>
              <p:nvPr/>
            </p:nvGrpSpPr>
            <p:grpSpPr>
              <a:xfrm>
                <a:off x="9220842" y="2459845"/>
                <a:ext cx="3380461" cy="81457"/>
                <a:chOff x="280120" y="4656584"/>
                <a:chExt cx="11953328" cy="288032"/>
              </a:xfrm>
            </p:grpSpPr>
            <p:cxnSp>
              <p:nvCxnSpPr>
                <p:cNvPr id="163" name="直線コネクタ 162">
                  <a:extLst>
                    <a:ext uri="{FF2B5EF4-FFF2-40B4-BE49-F238E27FC236}">
                      <a16:creationId xmlns:a16="http://schemas.microsoft.com/office/drawing/2014/main" id="{F710A426-2335-DA4B-80D1-53D65D97EE42}"/>
                    </a:ext>
                  </a:extLst>
                </p:cNvPr>
                <p:cNvCxnSpPr>
                  <a:cxnSpLocks/>
                </p:cNvCxnSpPr>
                <p:nvPr/>
              </p:nvCxnSpPr>
              <p:spPr>
                <a:xfrm flipH="1">
                  <a:off x="280120" y="4944616"/>
                  <a:ext cx="1195332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64" name="直線コネクタ 163">
                  <a:extLst>
                    <a:ext uri="{FF2B5EF4-FFF2-40B4-BE49-F238E27FC236}">
                      <a16:creationId xmlns:a16="http://schemas.microsoft.com/office/drawing/2014/main" id="{E025D3AF-2CC5-9848-B2F3-E581C84EAE24}"/>
                    </a:ext>
                  </a:extLst>
                </p:cNvPr>
                <p:cNvCxnSpPr>
                  <a:cxnSpLocks/>
                </p:cNvCxnSpPr>
                <p:nvPr/>
              </p:nvCxnSpPr>
              <p:spPr>
                <a:xfrm flipH="1">
                  <a:off x="280120" y="4656584"/>
                  <a:ext cx="1195332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75" name="グループ化 74">
                <a:extLst>
                  <a:ext uri="{FF2B5EF4-FFF2-40B4-BE49-F238E27FC236}">
                    <a16:creationId xmlns:a16="http://schemas.microsoft.com/office/drawing/2014/main" id="{6CC4E10C-FAE2-4F49-93A5-C02C243A9CCF}"/>
                  </a:ext>
                </a:extLst>
              </p:cNvPr>
              <p:cNvGrpSpPr/>
              <p:nvPr/>
            </p:nvGrpSpPr>
            <p:grpSpPr>
              <a:xfrm rot="20844552">
                <a:off x="9788790" y="906482"/>
                <a:ext cx="1027779" cy="1386661"/>
                <a:chOff x="5214838" y="113382"/>
                <a:chExt cx="3634234" cy="4903242"/>
              </a:xfrm>
            </p:grpSpPr>
            <p:grpSp>
              <p:nvGrpSpPr>
                <p:cNvPr id="149" name="グループ化 148">
                  <a:extLst>
                    <a:ext uri="{FF2B5EF4-FFF2-40B4-BE49-F238E27FC236}">
                      <a16:creationId xmlns:a16="http://schemas.microsoft.com/office/drawing/2014/main" id="{A26DC33A-4F53-6D47-A1D0-6F314CDDCD23}"/>
                    </a:ext>
                  </a:extLst>
                </p:cNvPr>
                <p:cNvGrpSpPr/>
                <p:nvPr/>
              </p:nvGrpSpPr>
              <p:grpSpPr>
                <a:xfrm>
                  <a:off x="6165838" y="113382"/>
                  <a:ext cx="1732235" cy="3679106"/>
                  <a:chOff x="5534682" y="113382"/>
                  <a:chExt cx="1732235" cy="3679106"/>
                </a:xfrm>
              </p:grpSpPr>
              <p:grpSp>
                <p:nvGrpSpPr>
                  <p:cNvPr id="151" name="グループ化 150">
                    <a:extLst>
                      <a:ext uri="{FF2B5EF4-FFF2-40B4-BE49-F238E27FC236}">
                        <a16:creationId xmlns:a16="http://schemas.microsoft.com/office/drawing/2014/main" id="{1D51C706-BADD-5B46-9C2D-3D1863D07F52}"/>
                      </a:ext>
                    </a:extLst>
                  </p:cNvPr>
                  <p:cNvGrpSpPr/>
                  <p:nvPr/>
                </p:nvGrpSpPr>
                <p:grpSpPr>
                  <a:xfrm>
                    <a:off x="5534682" y="113382"/>
                    <a:ext cx="1732235" cy="3679106"/>
                    <a:chOff x="5820693" y="4649886"/>
                    <a:chExt cx="1732235" cy="3679106"/>
                  </a:xfrm>
                </p:grpSpPr>
                <p:grpSp>
                  <p:nvGrpSpPr>
                    <p:cNvPr id="153" name="グループ化 152">
                      <a:extLst>
                        <a:ext uri="{FF2B5EF4-FFF2-40B4-BE49-F238E27FC236}">
                          <a16:creationId xmlns:a16="http://schemas.microsoft.com/office/drawing/2014/main" id="{622A8AF1-1DAE-A745-BF01-8EB868694667}"/>
                        </a:ext>
                      </a:extLst>
                    </p:cNvPr>
                    <p:cNvGrpSpPr/>
                    <p:nvPr/>
                  </p:nvGrpSpPr>
                  <p:grpSpPr>
                    <a:xfrm>
                      <a:off x="6544122" y="4649886"/>
                      <a:ext cx="288032" cy="288032"/>
                      <a:chOff x="4024536" y="3216424"/>
                      <a:chExt cx="3168353" cy="3168352"/>
                    </a:xfrm>
                  </p:grpSpPr>
                  <p:sp>
                    <p:nvSpPr>
                      <p:cNvPr id="160" name="パイ 159">
                        <a:extLst>
                          <a:ext uri="{FF2B5EF4-FFF2-40B4-BE49-F238E27FC236}">
                            <a16:creationId xmlns:a16="http://schemas.microsoft.com/office/drawing/2014/main" id="{9B2EE008-35A9-E141-ACF6-C6F6899CFC1C}"/>
                          </a:ext>
                        </a:extLst>
                      </p:cNvPr>
                      <p:cNvSpPr/>
                      <p:nvPr/>
                    </p:nvSpPr>
                    <p:spPr>
                      <a:xfrm>
                        <a:off x="4024536" y="3216424"/>
                        <a:ext cx="3168352" cy="3168352"/>
                      </a:xfrm>
                      <a:prstGeom prst="pie">
                        <a:avLst>
                          <a:gd name="adj1" fmla="val 0"/>
                          <a:gd name="adj2" fmla="val 543616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solidFill>
                            <a:schemeClr val="tx1"/>
                          </a:solidFill>
                        </a:endParaRPr>
                      </a:p>
                    </p:txBody>
                  </p:sp>
                  <p:sp>
                    <p:nvSpPr>
                      <p:cNvPr id="161" name="パイ 160">
                        <a:extLst>
                          <a:ext uri="{FF2B5EF4-FFF2-40B4-BE49-F238E27FC236}">
                            <a16:creationId xmlns:a16="http://schemas.microsoft.com/office/drawing/2014/main" id="{EE5DAB67-DD3A-1746-BD89-05C34BCC4B20}"/>
                          </a:ext>
                        </a:extLst>
                      </p:cNvPr>
                      <p:cNvSpPr/>
                      <p:nvPr/>
                    </p:nvSpPr>
                    <p:spPr>
                      <a:xfrm>
                        <a:off x="4024536" y="3216424"/>
                        <a:ext cx="3168352" cy="3168352"/>
                      </a:xfrm>
                      <a:prstGeom prst="pie">
                        <a:avLst>
                          <a:gd name="adj1" fmla="val 0"/>
                          <a:gd name="adj2" fmla="val 2158275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solidFill>
                            <a:schemeClr val="tx1"/>
                          </a:solidFill>
                        </a:endParaRPr>
                      </a:p>
                    </p:txBody>
                  </p:sp>
                  <p:sp>
                    <p:nvSpPr>
                      <p:cNvPr id="162" name="パイ 161">
                        <a:extLst>
                          <a:ext uri="{FF2B5EF4-FFF2-40B4-BE49-F238E27FC236}">
                            <a16:creationId xmlns:a16="http://schemas.microsoft.com/office/drawing/2014/main" id="{F4CE6359-2C57-3643-A789-42105415FC70}"/>
                          </a:ext>
                        </a:extLst>
                      </p:cNvPr>
                      <p:cNvSpPr/>
                      <p:nvPr/>
                    </p:nvSpPr>
                    <p:spPr>
                      <a:xfrm rot="10800000">
                        <a:off x="4024537" y="3216424"/>
                        <a:ext cx="3168352" cy="3168352"/>
                      </a:xfrm>
                      <a:prstGeom prst="pie">
                        <a:avLst>
                          <a:gd name="adj1" fmla="val 0"/>
                          <a:gd name="adj2" fmla="val 543616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solidFill>
                            <a:schemeClr val="tx1"/>
                          </a:solidFill>
                        </a:endParaRPr>
                      </a:p>
                    </p:txBody>
                  </p:sp>
                </p:grpSp>
                <p:sp>
                  <p:nvSpPr>
                    <p:cNvPr id="154" name="円/楕円 153">
                      <a:extLst>
                        <a:ext uri="{FF2B5EF4-FFF2-40B4-BE49-F238E27FC236}">
                          <a16:creationId xmlns:a16="http://schemas.microsoft.com/office/drawing/2014/main" id="{DB285C1F-6BDC-7C43-B4CC-0D038ECCE366}"/>
                        </a:ext>
                      </a:extLst>
                    </p:cNvPr>
                    <p:cNvSpPr/>
                    <p:nvPr/>
                  </p:nvSpPr>
                  <p:spPr>
                    <a:xfrm>
                      <a:off x="5820693" y="6596757"/>
                      <a:ext cx="1732235" cy="173223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cxnSp>
                  <p:nvCxnSpPr>
                    <p:cNvPr id="155" name="直線コネクタ 154">
                      <a:extLst>
                        <a:ext uri="{FF2B5EF4-FFF2-40B4-BE49-F238E27FC236}">
                          <a16:creationId xmlns:a16="http://schemas.microsoft.com/office/drawing/2014/main" id="{780EAEC6-16E1-B94A-90BB-152CE8ED50FA}"/>
                        </a:ext>
                      </a:extLst>
                    </p:cNvPr>
                    <p:cNvCxnSpPr/>
                    <p:nvPr/>
                  </p:nvCxnSpPr>
                  <p:spPr>
                    <a:xfrm>
                      <a:off x="5820693" y="7462874"/>
                      <a:ext cx="1732235" cy="0"/>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156" name="直線コネクタ 155">
                      <a:extLst>
                        <a:ext uri="{FF2B5EF4-FFF2-40B4-BE49-F238E27FC236}">
                          <a16:creationId xmlns:a16="http://schemas.microsoft.com/office/drawing/2014/main" id="{965A745D-27D7-8745-89E2-028D109F80BB}"/>
                        </a:ext>
                      </a:extLst>
                    </p:cNvPr>
                    <p:cNvCxnSpPr/>
                    <p:nvPr/>
                  </p:nvCxnSpPr>
                  <p:spPr>
                    <a:xfrm>
                      <a:off x="6686810" y="6596757"/>
                      <a:ext cx="0" cy="173223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57" name="円/楕円 156">
                      <a:extLst>
                        <a:ext uri="{FF2B5EF4-FFF2-40B4-BE49-F238E27FC236}">
                          <a16:creationId xmlns:a16="http://schemas.microsoft.com/office/drawing/2014/main" id="{F636F782-C14B-604F-B4EE-4FE8A7E14471}"/>
                        </a:ext>
                      </a:extLst>
                    </p:cNvPr>
                    <p:cNvSpPr/>
                    <p:nvPr/>
                  </p:nvSpPr>
                  <p:spPr>
                    <a:xfrm>
                      <a:off x="6650806" y="7426870"/>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cxnSp>
                  <p:nvCxnSpPr>
                    <p:cNvPr id="158" name="直線コネクタ 157">
                      <a:extLst>
                        <a:ext uri="{FF2B5EF4-FFF2-40B4-BE49-F238E27FC236}">
                          <a16:creationId xmlns:a16="http://schemas.microsoft.com/office/drawing/2014/main" id="{66B28102-2C27-204E-86B7-D546F12F7A93}"/>
                        </a:ext>
                      </a:extLst>
                    </p:cNvPr>
                    <p:cNvCxnSpPr>
                      <a:cxnSpLocks/>
                    </p:cNvCxnSpPr>
                    <p:nvPr/>
                  </p:nvCxnSpPr>
                  <p:spPr>
                    <a:xfrm flipV="1">
                      <a:off x="6688138" y="4793902"/>
                      <a:ext cx="0" cy="26642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59" name="正方形/長方形 158">
                      <a:extLst>
                        <a:ext uri="{FF2B5EF4-FFF2-40B4-BE49-F238E27FC236}">
                          <a16:creationId xmlns:a16="http://schemas.microsoft.com/office/drawing/2014/main" id="{4A84D075-40A8-6246-85CF-2D7996739A1C}"/>
                        </a:ext>
                      </a:extLst>
                    </p:cNvPr>
                    <p:cNvSpPr/>
                    <p:nvPr/>
                  </p:nvSpPr>
                  <p:spPr>
                    <a:xfrm>
                      <a:off x="6688832" y="4797772"/>
                      <a:ext cx="432048"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400" dirty="0">
                          <a:solidFill>
                            <a:schemeClr val="tx1"/>
                          </a:solidFill>
                        </a:rPr>
                        <a:t>M</a:t>
                      </a:r>
                      <a:endParaRPr kumimoji="1" lang="ja-JP" altLang="en-US" sz="400">
                        <a:solidFill>
                          <a:schemeClr val="tx1"/>
                        </a:solidFill>
                      </a:endParaRPr>
                    </a:p>
                  </p:txBody>
                </p:sp>
              </p:grpSp>
              <p:sp>
                <p:nvSpPr>
                  <p:cNvPr id="152" name="円弧 151">
                    <a:extLst>
                      <a:ext uri="{FF2B5EF4-FFF2-40B4-BE49-F238E27FC236}">
                        <a16:creationId xmlns:a16="http://schemas.microsoft.com/office/drawing/2014/main" id="{8EC550BC-CEF4-C04D-B79C-C9AB74599397}"/>
                      </a:ext>
                    </a:extLst>
                  </p:cNvPr>
                  <p:cNvSpPr/>
                  <p:nvPr/>
                </p:nvSpPr>
                <p:spPr>
                  <a:xfrm>
                    <a:off x="5968752" y="2496344"/>
                    <a:ext cx="864096" cy="864096"/>
                  </a:xfrm>
                  <a:prstGeom prst="arc">
                    <a:avLst>
                      <a:gd name="adj1" fmla="val 8417149"/>
                      <a:gd name="adj2" fmla="val 1080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400"/>
                  </a:p>
                </p:txBody>
              </p:sp>
            </p:grpSp>
            <p:sp>
              <p:nvSpPr>
                <p:cNvPr id="150" name="円弧 149">
                  <a:extLst>
                    <a:ext uri="{FF2B5EF4-FFF2-40B4-BE49-F238E27FC236}">
                      <a16:creationId xmlns:a16="http://schemas.microsoft.com/office/drawing/2014/main" id="{953DC532-1CF8-EB44-9294-F635F7B87D88}"/>
                    </a:ext>
                  </a:extLst>
                </p:cNvPr>
                <p:cNvSpPr/>
                <p:nvPr/>
              </p:nvSpPr>
              <p:spPr>
                <a:xfrm>
                  <a:off x="5214838" y="1382390"/>
                  <a:ext cx="3634234" cy="3634234"/>
                </a:xfrm>
                <a:prstGeom prst="arc">
                  <a:avLst>
                    <a:gd name="adj1" fmla="val 16225770"/>
                    <a:gd name="adj2" fmla="val 1684107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400"/>
                </a:p>
              </p:txBody>
            </p:sp>
          </p:grpSp>
          <p:cxnSp>
            <p:nvCxnSpPr>
              <p:cNvPr id="76" name="直線コネクタ 75">
                <a:extLst>
                  <a:ext uri="{FF2B5EF4-FFF2-40B4-BE49-F238E27FC236}">
                    <a16:creationId xmlns:a16="http://schemas.microsoft.com/office/drawing/2014/main" id="{BD6B8C4C-D03F-D146-BDD9-28CA2E5CBE05}"/>
                  </a:ext>
                </a:extLst>
              </p:cNvPr>
              <p:cNvCxnSpPr>
                <a:cxnSpLocks/>
              </p:cNvCxnSpPr>
              <p:nvPr/>
            </p:nvCxnSpPr>
            <p:spPr>
              <a:xfrm flipH="1">
                <a:off x="10177961" y="1706369"/>
                <a:ext cx="134672" cy="24437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2A4520DF-53E4-1246-8A53-A2C1D9465065}"/>
                  </a:ext>
                </a:extLst>
              </p:cNvPr>
              <p:cNvCxnSpPr>
                <a:cxnSpLocks/>
              </p:cNvCxnSpPr>
              <p:nvPr/>
            </p:nvCxnSpPr>
            <p:spPr>
              <a:xfrm>
                <a:off x="10320510" y="1075078"/>
                <a:ext cx="0" cy="875661"/>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85" name="角丸四角形 84">
                <a:extLst>
                  <a:ext uri="{FF2B5EF4-FFF2-40B4-BE49-F238E27FC236}">
                    <a16:creationId xmlns:a16="http://schemas.microsoft.com/office/drawing/2014/main" id="{9AEAFBAF-85E1-F04D-9EE6-3E23A156C852}"/>
                  </a:ext>
                </a:extLst>
              </p:cNvPr>
              <p:cNvSpPr/>
              <p:nvPr/>
            </p:nvSpPr>
            <p:spPr>
              <a:xfrm>
                <a:off x="9607763" y="2195110"/>
                <a:ext cx="407284" cy="8145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 dirty="0">
                    <a:solidFill>
                      <a:schemeClr val="tx1"/>
                    </a:solidFill>
                  </a:rPr>
                  <a:t>TAIL_STAND</a:t>
                </a:r>
                <a:endParaRPr kumimoji="1" lang="ja-JP" altLang="en-US" sz="400">
                  <a:solidFill>
                    <a:schemeClr val="tx1"/>
                  </a:solidFill>
                </a:endParaRPr>
              </a:p>
            </p:txBody>
          </p:sp>
          <p:sp>
            <p:nvSpPr>
              <p:cNvPr id="87" name="角丸四角形 86">
                <a:extLst>
                  <a:ext uri="{FF2B5EF4-FFF2-40B4-BE49-F238E27FC236}">
                    <a16:creationId xmlns:a16="http://schemas.microsoft.com/office/drawing/2014/main" id="{2A3423DC-C7E1-5C44-800C-CDF8DA0019DA}"/>
                  </a:ext>
                </a:extLst>
              </p:cNvPr>
              <p:cNvSpPr/>
              <p:nvPr/>
            </p:nvSpPr>
            <p:spPr>
              <a:xfrm>
                <a:off x="10116868" y="2195110"/>
                <a:ext cx="407284" cy="8145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 dirty="0">
                    <a:solidFill>
                      <a:schemeClr val="tx1"/>
                    </a:solidFill>
                  </a:rPr>
                  <a:t>TAIL_STAND</a:t>
                </a:r>
                <a:endParaRPr kumimoji="1" lang="ja-JP" altLang="en-US" sz="200">
                  <a:solidFill>
                    <a:schemeClr val="tx1"/>
                  </a:solidFill>
                </a:endParaRPr>
              </a:p>
            </p:txBody>
          </p:sp>
          <p:grpSp>
            <p:nvGrpSpPr>
              <p:cNvPr id="88" name="グループ化 87">
                <a:extLst>
                  <a:ext uri="{FF2B5EF4-FFF2-40B4-BE49-F238E27FC236}">
                    <a16:creationId xmlns:a16="http://schemas.microsoft.com/office/drawing/2014/main" id="{01900842-2ACD-104A-910B-7DCDCA230228}"/>
                  </a:ext>
                </a:extLst>
              </p:cNvPr>
              <p:cNvGrpSpPr/>
              <p:nvPr/>
            </p:nvGrpSpPr>
            <p:grpSpPr>
              <a:xfrm>
                <a:off x="9220842" y="2195201"/>
                <a:ext cx="3380461" cy="81457"/>
                <a:chOff x="280120" y="4296544"/>
                <a:chExt cx="11953328" cy="288032"/>
              </a:xfrm>
            </p:grpSpPr>
            <p:cxnSp>
              <p:nvCxnSpPr>
                <p:cNvPr id="147" name="直線コネクタ 146">
                  <a:extLst>
                    <a:ext uri="{FF2B5EF4-FFF2-40B4-BE49-F238E27FC236}">
                      <a16:creationId xmlns:a16="http://schemas.microsoft.com/office/drawing/2014/main" id="{0B89369C-EFA8-894A-99F6-52D60E37C6BC}"/>
                    </a:ext>
                  </a:extLst>
                </p:cNvPr>
                <p:cNvCxnSpPr>
                  <a:cxnSpLocks/>
                </p:cNvCxnSpPr>
                <p:nvPr/>
              </p:nvCxnSpPr>
              <p:spPr>
                <a:xfrm flipH="1">
                  <a:off x="280120" y="4584576"/>
                  <a:ext cx="1195332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48" name="直線コネクタ 147">
                  <a:extLst>
                    <a:ext uri="{FF2B5EF4-FFF2-40B4-BE49-F238E27FC236}">
                      <a16:creationId xmlns:a16="http://schemas.microsoft.com/office/drawing/2014/main" id="{51552DE7-B4C8-1943-8BE0-7E70CC3CEB6B}"/>
                    </a:ext>
                  </a:extLst>
                </p:cNvPr>
                <p:cNvCxnSpPr>
                  <a:cxnSpLocks/>
                </p:cNvCxnSpPr>
                <p:nvPr/>
              </p:nvCxnSpPr>
              <p:spPr>
                <a:xfrm flipH="1">
                  <a:off x="280120" y="4296544"/>
                  <a:ext cx="1195332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15" name="グループ化 14">
                <a:extLst>
                  <a:ext uri="{FF2B5EF4-FFF2-40B4-BE49-F238E27FC236}">
                    <a16:creationId xmlns:a16="http://schemas.microsoft.com/office/drawing/2014/main" id="{C9D36EEB-9654-8043-8764-27250247454A}"/>
                  </a:ext>
                </a:extLst>
              </p:cNvPr>
              <p:cNvGrpSpPr/>
              <p:nvPr/>
            </p:nvGrpSpPr>
            <p:grpSpPr>
              <a:xfrm>
                <a:off x="9014035" y="2093198"/>
                <a:ext cx="649827" cy="651655"/>
                <a:chOff x="9180114" y="2093198"/>
                <a:chExt cx="325828" cy="651655"/>
              </a:xfrm>
            </p:grpSpPr>
            <p:sp>
              <p:nvSpPr>
                <p:cNvPr id="62" name="角丸四角形 61">
                  <a:extLst>
                    <a:ext uri="{FF2B5EF4-FFF2-40B4-BE49-F238E27FC236}">
                      <a16:creationId xmlns:a16="http://schemas.microsoft.com/office/drawing/2014/main" id="{ABA850FB-AD21-364A-80F8-661E401CFDDB}"/>
                    </a:ext>
                  </a:extLst>
                </p:cNvPr>
                <p:cNvSpPr/>
                <p:nvPr/>
              </p:nvSpPr>
              <p:spPr>
                <a:xfrm>
                  <a:off x="9180114" y="2093198"/>
                  <a:ext cx="325828" cy="8145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 dirty="0" err="1">
                      <a:solidFill>
                        <a:schemeClr val="tx1"/>
                      </a:solidFill>
                    </a:rPr>
                    <a:t>Robo_Mode</a:t>
                  </a:r>
                  <a:endParaRPr kumimoji="1" lang="ja-JP" altLang="en-US" sz="400">
                    <a:solidFill>
                      <a:schemeClr val="tx1"/>
                    </a:solidFill>
                  </a:endParaRPr>
                </a:p>
              </p:txBody>
            </p:sp>
            <p:sp>
              <p:nvSpPr>
                <p:cNvPr id="66" name="角丸四角形 65">
                  <a:extLst>
                    <a:ext uri="{FF2B5EF4-FFF2-40B4-BE49-F238E27FC236}">
                      <a16:creationId xmlns:a16="http://schemas.microsoft.com/office/drawing/2014/main" id="{559A8501-1C72-4440-8559-0D87B2A0B373}"/>
                    </a:ext>
                  </a:extLst>
                </p:cNvPr>
                <p:cNvSpPr/>
                <p:nvPr/>
              </p:nvSpPr>
              <p:spPr>
                <a:xfrm>
                  <a:off x="9180114" y="2561575"/>
                  <a:ext cx="264735" cy="8145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 dirty="0">
                      <a:solidFill>
                        <a:schemeClr val="tx1"/>
                      </a:solidFill>
                    </a:rPr>
                    <a:t>Tail</a:t>
                  </a:r>
                  <a:endParaRPr kumimoji="1" lang="ja-JP" altLang="en-US" sz="400">
                    <a:solidFill>
                      <a:schemeClr val="tx1"/>
                    </a:solidFill>
                  </a:endParaRPr>
                </a:p>
              </p:txBody>
            </p:sp>
            <p:sp>
              <p:nvSpPr>
                <p:cNvPr id="70" name="角丸四角形 69">
                  <a:extLst>
                    <a:ext uri="{FF2B5EF4-FFF2-40B4-BE49-F238E27FC236}">
                      <a16:creationId xmlns:a16="http://schemas.microsoft.com/office/drawing/2014/main" id="{18B537AE-08C3-714D-91A8-6C78CADAB2A5}"/>
                    </a:ext>
                  </a:extLst>
                </p:cNvPr>
                <p:cNvSpPr/>
                <p:nvPr/>
              </p:nvSpPr>
              <p:spPr>
                <a:xfrm>
                  <a:off x="9180114" y="2663396"/>
                  <a:ext cx="264735" cy="8145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 dirty="0">
                      <a:solidFill>
                        <a:schemeClr val="tx1"/>
                      </a:solidFill>
                    </a:rPr>
                    <a:t>Wheel</a:t>
                  </a:r>
                  <a:endParaRPr kumimoji="1" lang="ja-JP" altLang="en-US" sz="400">
                    <a:solidFill>
                      <a:schemeClr val="tx1"/>
                    </a:solidFill>
                  </a:endParaRPr>
                </a:p>
              </p:txBody>
            </p:sp>
            <p:sp>
              <p:nvSpPr>
                <p:cNvPr id="74" name="角丸四角形 73">
                  <a:extLst>
                    <a:ext uri="{FF2B5EF4-FFF2-40B4-BE49-F238E27FC236}">
                      <a16:creationId xmlns:a16="http://schemas.microsoft.com/office/drawing/2014/main" id="{F6F67207-885E-F240-8EE6-72F2967CAE59}"/>
                    </a:ext>
                  </a:extLst>
                </p:cNvPr>
                <p:cNvSpPr/>
                <p:nvPr/>
              </p:nvSpPr>
              <p:spPr>
                <a:xfrm>
                  <a:off x="9180114" y="2459754"/>
                  <a:ext cx="264735" cy="8145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 dirty="0">
                      <a:solidFill>
                        <a:schemeClr val="tx1"/>
                      </a:solidFill>
                    </a:rPr>
                    <a:t>Pitch</a:t>
                  </a:r>
                  <a:endParaRPr kumimoji="1" lang="ja-JP" altLang="en-US" sz="400">
                    <a:solidFill>
                      <a:schemeClr val="tx1"/>
                    </a:solidFill>
                  </a:endParaRPr>
                </a:p>
              </p:txBody>
            </p:sp>
            <p:sp>
              <p:nvSpPr>
                <p:cNvPr id="99" name="角丸四角形 98">
                  <a:extLst>
                    <a:ext uri="{FF2B5EF4-FFF2-40B4-BE49-F238E27FC236}">
                      <a16:creationId xmlns:a16="http://schemas.microsoft.com/office/drawing/2014/main" id="{2BA170D1-B62F-E442-9DDD-8E342805EDB9}"/>
                    </a:ext>
                  </a:extLst>
                </p:cNvPr>
                <p:cNvSpPr/>
                <p:nvPr/>
              </p:nvSpPr>
              <p:spPr>
                <a:xfrm>
                  <a:off x="9180114" y="2195110"/>
                  <a:ext cx="325828" cy="8145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 dirty="0" err="1">
                      <a:solidFill>
                        <a:schemeClr val="tx1"/>
                      </a:solidFill>
                    </a:rPr>
                    <a:t>Stand_Mode</a:t>
                  </a:r>
                  <a:endParaRPr kumimoji="1" lang="ja-JP" altLang="en-US" sz="400">
                    <a:solidFill>
                      <a:schemeClr val="tx1"/>
                    </a:solidFill>
                  </a:endParaRPr>
                </a:p>
              </p:txBody>
            </p:sp>
          </p:grpSp>
          <p:sp>
            <p:nvSpPr>
              <p:cNvPr id="100" name="角丸四角形 99">
                <a:extLst>
                  <a:ext uri="{FF2B5EF4-FFF2-40B4-BE49-F238E27FC236}">
                    <a16:creationId xmlns:a16="http://schemas.microsoft.com/office/drawing/2014/main" id="{C0513282-70EF-3A47-AB25-7105F6EA411A}"/>
                  </a:ext>
                </a:extLst>
              </p:cNvPr>
              <p:cNvSpPr/>
              <p:nvPr/>
            </p:nvSpPr>
            <p:spPr>
              <a:xfrm>
                <a:off x="10687066" y="2093289"/>
                <a:ext cx="407284" cy="8145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 dirty="0">
                    <a:solidFill>
                      <a:schemeClr val="tx1"/>
                    </a:solidFill>
                  </a:rPr>
                  <a:t>LAUNCH</a:t>
                </a:r>
                <a:endParaRPr kumimoji="1" lang="ja-JP" altLang="en-US" sz="400">
                  <a:solidFill>
                    <a:schemeClr val="tx1"/>
                  </a:solidFill>
                </a:endParaRPr>
              </a:p>
            </p:txBody>
          </p:sp>
          <p:grpSp>
            <p:nvGrpSpPr>
              <p:cNvPr id="101" name="グループ化 100">
                <a:extLst>
                  <a:ext uri="{FF2B5EF4-FFF2-40B4-BE49-F238E27FC236}">
                    <a16:creationId xmlns:a16="http://schemas.microsoft.com/office/drawing/2014/main" id="{9FB1238E-953E-3544-A001-663765310CE3}"/>
                  </a:ext>
                </a:extLst>
              </p:cNvPr>
              <p:cNvGrpSpPr/>
              <p:nvPr/>
            </p:nvGrpSpPr>
            <p:grpSpPr>
              <a:xfrm rot="21391977">
                <a:off x="10375805" y="905691"/>
                <a:ext cx="1027779" cy="1386661"/>
                <a:chOff x="5214838" y="113382"/>
                <a:chExt cx="3634234" cy="4903242"/>
              </a:xfrm>
            </p:grpSpPr>
            <p:grpSp>
              <p:nvGrpSpPr>
                <p:cNvPr id="133" name="グループ化 132">
                  <a:extLst>
                    <a:ext uri="{FF2B5EF4-FFF2-40B4-BE49-F238E27FC236}">
                      <a16:creationId xmlns:a16="http://schemas.microsoft.com/office/drawing/2014/main" id="{F680438C-852A-CA4D-89C6-E2527294706F}"/>
                    </a:ext>
                  </a:extLst>
                </p:cNvPr>
                <p:cNvGrpSpPr/>
                <p:nvPr/>
              </p:nvGrpSpPr>
              <p:grpSpPr>
                <a:xfrm>
                  <a:off x="6165838" y="113382"/>
                  <a:ext cx="1732235" cy="3679106"/>
                  <a:chOff x="5534682" y="113382"/>
                  <a:chExt cx="1732235" cy="3679106"/>
                </a:xfrm>
              </p:grpSpPr>
              <p:grpSp>
                <p:nvGrpSpPr>
                  <p:cNvPr id="135" name="グループ化 134">
                    <a:extLst>
                      <a:ext uri="{FF2B5EF4-FFF2-40B4-BE49-F238E27FC236}">
                        <a16:creationId xmlns:a16="http://schemas.microsoft.com/office/drawing/2014/main" id="{9D02AE1F-FDBE-6E4B-A951-FD8B9B731B52}"/>
                      </a:ext>
                    </a:extLst>
                  </p:cNvPr>
                  <p:cNvGrpSpPr/>
                  <p:nvPr/>
                </p:nvGrpSpPr>
                <p:grpSpPr>
                  <a:xfrm>
                    <a:off x="5534682" y="113382"/>
                    <a:ext cx="1732235" cy="3679106"/>
                    <a:chOff x="5820693" y="4649886"/>
                    <a:chExt cx="1732235" cy="3679106"/>
                  </a:xfrm>
                </p:grpSpPr>
                <p:grpSp>
                  <p:nvGrpSpPr>
                    <p:cNvPr id="137" name="グループ化 136">
                      <a:extLst>
                        <a:ext uri="{FF2B5EF4-FFF2-40B4-BE49-F238E27FC236}">
                          <a16:creationId xmlns:a16="http://schemas.microsoft.com/office/drawing/2014/main" id="{6A0D697D-8FCE-BE42-BF83-F5220CBD8C50}"/>
                        </a:ext>
                      </a:extLst>
                    </p:cNvPr>
                    <p:cNvGrpSpPr/>
                    <p:nvPr/>
                  </p:nvGrpSpPr>
                  <p:grpSpPr>
                    <a:xfrm>
                      <a:off x="6544122" y="4649886"/>
                      <a:ext cx="288032" cy="288032"/>
                      <a:chOff x="4024536" y="3216424"/>
                      <a:chExt cx="3168353" cy="3168352"/>
                    </a:xfrm>
                  </p:grpSpPr>
                  <p:sp>
                    <p:nvSpPr>
                      <p:cNvPr id="144" name="パイ 143">
                        <a:extLst>
                          <a:ext uri="{FF2B5EF4-FFF2-40B4-BE49-F238E27FC236}">
                            <a16:creationId xmlns:a16="http://schemas.microsoft.com/office/drawing/2014/main" id="{5ABB0FB0-0EEF-FC45-A8FF-43610C768D88}"/>
                          </a:ext>
                        </a:extLst>
                      </p:cNvPr>
                      <p:cNvSpPr/>
                      <p:nvPr/>
                    </p:nvSpPr>
                    <p:spPr>
                      <a:xfrm>
                        <a:off x="4024536" y="3216424"/>
                        <a:ext cx="3168352" cy="3168352"/>
                      </a:xfrm>
                      <a:prstGeom prst="pie">
                        <a:avLst>
                          <a:gd name="adj1" fmla="val 0"/>
                          <a:gd name="adj2" fmla="val 543616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solidFill>
                            <a:schemeClr val="tx1"/>
                          </a:solidFill>
                        </a:endParaRPr>
                      </a:p>
                    </p:txBody>
                  </p:sp>
                  <p:sp>
                    <p:nvSpPr>
                      <p:cNvPr id="145" name="パイ 144">
                        <a:extLst>
                          <a:ext uri="{FF2B5EF4-FFF2-40B4-BE49-F238E27FC236}">
                            <a16:creationId xmlns:a16="http://schemas.microsoft.com/office/drawing/2014/main" id="{9650DCD4-0BA7-3349-8BFF-2936FB6B5811}"/>
                          </a:ext>
                        </a:extLst>
                      </p:cNvPr>
                      <p:cNvSpPr/>
                      <p:nvPr/>
                    </p:nvSpPr>
                    <p:spPr>
                      <a:xfrm>
                        <a:off x="4024536" y="3216424"/>
                        <a:ext cx="3168352" cy="3168352"/>
                      </a:xfrm>
                      <a:prstGeom prst="pie">
                        <a:avLst>
                          <a:gd name="adj1" fmla="val 0"/>
                          <a:gd name="adj2" fmla="val 2158275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solidFill>
                            <a:schemeClr val="tx1"/>
                          </a:solidFill>
                        </a:endParaRPr>
                      </a:p>
                    </p:txBody>
                  </p:sp>
                  <p:sp>
                    <p:nvSpPr>
                      <p:cNvPr id="146" name="パイ 145">
                        <a:extLst>
                          <a:ext uri="{FF2B5EF4-FFF2-40B4-BE49-F238E27FC236}">
                            <a16:creationId xmlns:a16="http://schemas.microsoft.com/office/drawing/2014/main" id="{E5287C6D-1744-D14F-BA68-7B9A6370C7F6}"/>
                          </a:ext>
                        </a:extLst>
                      </p:cNvPr>
                      <p:cNvSpPr/>
                      <p:nvPr/>
                    </p:nvSpPr>
                    <p:spPr>
                      <a:xfrm rot="10800000">
                        <a:off x="4024537" y="3216424"/>
                        <a:ext cx="3168352" cy="3168352"/>
                      </a:xfrm>
                      <a:prstGeom prst="pie">
                        <a:avLst>
                          <a:gd name="adj1" fmla="val 0"/>
                          <a:gd name="adj2" fmla="val 543616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solidFill>
                            <a:schemeClr val="tx1"/>
                          </a:solidFill>
                        </a:endParaRPr>
                      </a:p>
                    </p:txBody>
                  </p:sp>
                </p:grpSp>
                <p:sp>
                  <p:nvSpPr>
                    <p:cNvPr id="138" name="円/楕円 137">
                      <a:extLst>
                        <a:ext uri="{FF2B5EF4-FFF2-40B4-BE49-F238E27FC236}">
                          <a16:creationId xmlns:a16="http://schemas.microsoft.com/office/drawing/2014/main" id="{E81DCE7E-E23F-ED4A-83FF-1C62DE0C50D9}"/>
                        </a:ext>
                      </a:extLst>
                    </p:cNvPr>
                    <p:cNvSpPr/>
                    <p:nvPr/>
                  </p:nvSpPr>
                  <p:spPr>
                    <a:xfrm>
                      <a:off x="5820693" y="6596757"/>
                      <a:ext cx="1732235" cy="173223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cxnSp>
                  <p:nvCxnSpPr>
                    <p:cNvPr id="139" name="直線コネクタ 138">
                      <a:extLst>
                        <a:ext uri="{FF2B5EF4-FFF2-40B4-BE49-F238E27FC236}">
                          <a16:creationId xmlns:a16="http://schemas.microsoft.com/office/drawing/2014/main" id="{80F11667-045B-D244-834D-3E12A5A53426}"/>
                        </a:ext>
                      </a:extLst>
                    </p:cNvPr>
                    <p:cNvCxnSpPr/>
                    <p:nvPr/>
                  </p:nvCxnSpPr>
                  <p:spPr>
                    <a:xfrm>
                      <a:off x="5820693" y="7462874"/>
                      <a:ext cx="1732235" cy="0"/>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140" name="直線コネクタ 139">
                      <a:extLst>
                        <a:ext uri="{FF2B5EF4-FFF2-40B4-BE49-F238E27FC236}">
                          <a16:creationId xmlns:a16="http://schemas.microsoft.com/office/drawing/2014/main" id="{C2AF2AC7-1237-344E-8B27-3B8FCC4BD06C}"/>
                        </a:ext>
                      </a:extLst>
                    </p:cNvPr>
                    <p:cNvCxnSpPr/>
                    <p:nvPr/>
                  </p:nvCxnSpPr>
                  <p:spPr>
                    <a:xfrm>
                      <a:off x="6686810" y="6596757"/>
                      <a:ext cx="0" cy="173223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1" name="円/楕円 140">
                      <a:extLst>
                        <a:ext uri="{FF2B5EF4-FFF2-40B4-BE49-F238E27FC236}">
                          <a16:creationId xmlns:a16="http://schemas.microsoft.com/office/drawing/2014/main" id="{B4A9E30C-BF2F-FA41-95D6-10669D290D01}"/>
                        </a:ext>
                      </a:extLst>
                    </p:cNvPr>
                    <p:cNvSpPr/>
                    <p:nvPr/>
                  </p:nvSpPr>
                  <p:spPr>
                    <a:xfrm>
                      <a:off x="6650806" y="7426870"/>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cxnSp>
                  <p:nvCxnSpPr>
                    <p:cNvPr id="142" name="直線コネクタ 141">
                      <a:extLst>
                        <a:ext uri="{FF2B5EF4-FFF2-40B4-BE49-F238E27FC236}">
                          <a16:creationId xmlns:a16="http://schemas.microsoft.com/office/drawing/2014/main" id="{0FAEE475-8625-244F-BEFB-9FB688D9021B}"/>
                        </a:ext>
                      </a:extLst>
                    </p:cNvPr>
                    <p:cNvCxnSpPr>
                      <a:cxnSpLocks/>
                    </p:cNvCxnSpPr>
                    <p:nvPr/>
                  </p:nvCxnSpPr>
                  <p:spPr>
                    <a:xfrm flipV="1">
                      <a:off x="6688138" y="4793902"/>
                      <a:ext cx="0" cy="26642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3" name="正方形/長方形 142">
                      <a:extLst>
                        <a:ext uri="{FF2B5EF4-FFF2-40B4-BE49-F238E27FC236}">
                          <a16:creationId xmlns:a16="http://schemas.microsoft.com/office/drawing/2014/main" id="{F66DB7AB-8255-7A4D-974C-85D70E32DE96}"/>
                        </a:ext>
                      </a:extLst>
                    </p:cNvPr>
                    <p:cNvSpPr/>
                    <p:nvPr/>
                  </p:nvSpPr>
                  <p:spPr>
                    <a:xfrm>
                      <a:off x="6688832" y="4797772"/>
                      <a:ext cx="432048"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400" dirty="0">
                          <a:solidFill>
                            <a:schemeClr val="tx1"/>
                          </a:solidFill>
                        </a:rPr>
                        <a:t>M</a:t>
                      </a:r>
                      <a:endParaRPr kumimoji="1" lang="ja-JP" altLang="en-US" sz="400">
                        <a:solidFill>
                          <a:schemeClr val="tx1"/>
                        </a:solidFill>
                      </a:endParaRPr>
                    </a:p>
                  </p:txBody>
                </p:sp>
              </p:grpSp>
              <p:sp>
                <p:nvSpPr>
                  <p:cNvPr id="136" name="円弧 135">
                    <a:extLst>
                      <a:ext uri="{FF2B5EF4-FFF2-40B4-BE49-F238E27FC236}">
                        <a16:creationId xmlns:a16="http://schemas.microsoft.com/office/drawing/2014/main" id="{D8D5C7AF-EBA7-C54B-A534-7674BF4EFD61}"/>
                      </a:ext>
                    </a:extLst>
                  </p:cNvPr>
                  <p:cNvSpPr/>
                  <p:nvPr/>
                </p:nvSpPr>
                <p:spPr>
                  <a:xfrm>
                    <a:off x="5968752" y="2496344"/>
                    <a:ext cx="864096" cy="864096"/>
                  </a:xfrm>
                  <a:prstGeom prst="arc">
                    <a:avLst>
                      <a:gd name="adj1" fmla="val 6381308"/>
                      <a:gd name="adj2" fmla="val 1080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400"/>
                  </a:p>
                </p:txBody>
              </p:sp>
            </p:grpSp>
            <p:sp>
              <p:nvSpPr>
                <p:cNvPr id="134" name="円弧 133">
                  <a:extLst>
                    <a:ext uri="{FF2B5EF4-FFF2-40B4-BE49-F238E27FC236}">
                      <a16:creationId xmlns:a16="http://schemas.microsoft.com/office/drawing/2014/main" id="{07798059-6764-D248-B266-FFA7996258F6}"/>
                    </a:ext>
                  </a:extLst>
                </p:cNvPr>
                <p:cNvSpPr/>
                <p:nvPr/>
              </p:nvSpPr>
              <p:spPr>
                <a:xfrm>
                  <a:off x="5214838" y="1382390"/>
                  <a:ext cx="3634234" cy="3634234"/>
                </a:xfrm>
                <a:prstGeom prst="arc">
                  <a:avLst>
                    <a:gd name="adj1" fmla="val 16225770"/>
                    <a:gd name="adj2" fmla="val 1634390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400"/>
                </a:p>
              </p:txBody>
            </p:sp>
          </p:grpSp>
          <p:cxnSp>
            <p:nvCxnSpPr>
              <p:cNvPr id="102" name="直線コネクタ 101">
                <a:extLst>
                  <a:ext uri="{FF2B5EF4-FFF2-40B4-BE49-F238E27FC236}">
                    <a16:creationId xmlns:a16="http://schemas.microsoft.com/office/drawing/2014/main" id="{9512D89E-8637-C34D-8F47-33BEC031378C}"/>
                  </a:ext>
                </a:extLst>
              </p:cNvPr>
              <p:cNvCxnSpPr>
                <a:cxnSpLocks/>
              </p:cNvCxnSpPr>
              <p:nvPr/>
            </p:nvCxnSpPr>
            <p:spPr>
              <a:xfrm>
                <a:off x="10890709" y="1054714"/>
                <a:ext cx="0" cy="87566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03" name="直線コネクタ 102">
                <a:extLst>
                  <a:ext uri="{FF2B5EF4-FFF2-40B4-BE49-F238E27FC236}">
                    <a16:creationId xmlns:a16="http://schemas.microsoft.com/office/drawing/2014/main" id="{5143A275-CB7E-FF44-94F6-77C6A084525E}"/>
                  </a:ext>
                </a:extLst>
              </p:cNvPr>
              <p:cNvCxnSpPr>
                <a:cxnSpLocks/>
                <a:stCxn id="141" idx="4"/>
              </p:cNvCxnSpPr>
              <p:nvPr/>
            </p:nvCxnSpPr>
            <p:spPr>
              <a:xfrm flipH="1">
                <a:off x="10870345" y="1711194"/>
                <a:ext cx="26146" cy="23954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04" name="角丸四角形 103">
                <a:extLst>
                  <a:ext uri="{FF2B5EF4-FFF2-40B4-BE49-F238E27FC236}">
                    <a16:creationId xmlns:a16="http://schemas.microsoft.com/office/drawing/2014/main" id="{3D95969A-0BB6-DA4D-A83E-AC52E56ED5C1}"/>
                  </a:ext>
                </a:extLst>
              </p:cNvPr>
              <p:cNvSpPr/>
              <p:nvPr/>
            </p:nvSpPr>
            <p:spPr>
              <a:xfrm>
                <a:off x="10687066" y="2195110"/>
                <a:ext cx="407284" cy="8145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 dirty="0">
                    <a:solidFill>
                      <a:schemeClr val="tx1"/>
                    </a:solidFill>
                  </a:rPr>
                  <a:t>TAIL_STAND</a:t>
                </a:r>
                <a:endParaRPr kumimoji="1" lang="ja-JP" altLang="en-US" sz="200">
                  <a:solidFill>
                    <a:schemeClr val="tx1"/>
                  </a:solidFill>
                </a:endParaRPr>
              </a:p>
            </p:txBody>
          </p:sp>
          <p:sp>
            <p:nvSpPr>
              <p:cNvPr id="105" name="角丸四角形 104">
                <a:extLst>
                  <a:ext uri="{FF2B5EF4-FFF2-40B4-BE49-F238E27FC236}">
                    <a16:creationId xmlns:a16="http://schemas.microsoft.com/office/drawing/2014/main" id="{A635FC5B-0632-D949-9073-29562BBEE598}"/>
                  </a:ext>
                </a:extLst>
              </p:cNvPr>
              <p:cNvSpPr/>
              <p:nvPr/>
            </p:nvSpPr>
            <p:spPr>
              <a:xfrm>
                <a:off x="10687066" y="2459845"/>
                <a:ext cx="407284" cy="81457"/>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00">
                    <a:solidFill>
                      <a:schemeClr val="tx1"/>
                    </a:solidFill>
                  </a:rPr>
                  <a:t>安定</a:t>
                </a:r>
              </a:p>
            </p:txBody>
          </p:sp>
          <p:sp>
            <p:nvSpPr>
              <p:cNvPr id="106" name="角丸四角形 105">
                <a:extLst>
                  <a:ext uri="{FF2B5EF4-FFF2-40B4-BE49-F238E27FC236}">
                    <a16:creationId xmlns:a16="http://schemas.microsoft.com/office/drawing/2014/main" id="{94B63744-4F6D-404A-8DF6-B560ABFC37DC}"/>
                  </a:ext>
                </a:extLst>
              </p:cNvPr>
              <p:cNvSpPr/>
              <p:nvPr/>
            </p:nvSpPr>
            <p:spPr>
              <a:xfrm>
                <a:off x="10687066" y="2561666"/>
                <a:ext cx="407284" cy="8145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 dirty="0">
                    <a:solidFill>
                      <a:schemeClr val="tx1"/>
                    </a:solidFill>
                  </a:rPr>
                  <a:t>ACTIVE</a:t>
                </a:r>
                <a:endParaRPr kumimoji="1" lang="ja-JP" altLang="en-US" sz="400">
                  <a:solidFill>
                    <a:schemeClr val="tx1"/>
                  </a:solidFill>
                </a:endParaRPr>
              </a:p>
            </p:txBody>
          </p:sp>
          <p:sp>
            <p:nvSpPr>
              <p:cNvPr id="107" name="角丸四角形 106">
                <a:extLst>
                  <a:ext uri="{FF2B5EF4-FFF2-40B4-BE49-F238E27FC236}">
                    <a16:creationId xmlns:a16="http://schemas.microsoft.com/office/drawing/2014/main" id="{77107099-C148-D645-B47D-572F7C164595}"/>
                  </a:ext>
                </a:extLst>
              </p:cNvPr>
              <p:cNvSpPr/>
              <p:nvPr/>
            </p:nvSpPr>
            <p:spPr>
              <a:xfrm>
                <a:off x="10687066" y="2663487"/>
                <a:ext cx="407284" cy="8145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 dirty="0">
                    <a:solidFill>
                      <a:schemeClr val="tx1"/>
                    </a:solidFill>
                  </a:rPr>
                  <a:t>STOP</a:t>
                </a:r>
                <a:endParaRPr kumimoji="1" lang="ja-JP" altLang="en-US" sz="400">
                  <a:solidFill>
                    <a:schemeClr val="tx1"/>
                  </a:solidFill>
                </a:endParaRPr>
              </a:p>
            </p:txBody>
          </p:sp>
          <p:grpSp>
            <p:nvGrpSpPr>
              <p:cNvPr id="108" name="グループ化 107">
                <a:extLst>
                  <a:ext uri="{FF2B5EF4-FFF2-40B4-BE49-F238E27FC236}">
                    <a16:creationId xmlns:a16="http://schemas.microsoft.com/office/drawing/2014/main" id="{FADDB740-8572-F744-AF71-39029D66C4AD}"/>
                  </a:ext>
                </a:extLst>
              </p:cNvPr>
              <p:cNvGrpSpPr/>
              <p:nvPr/>
            </p:nvGrpSpPr>
            <p:grpSpPr>
              <a:xfrm>
                <a:off x="11322570" y="912164"/>
                <a:ext cx="489885" cy="1040469"/>
                <a:chOff x="5534682" y="113382"/>
                <a:chExt cx="1732235" cy="3679106"/>
              </a:xfrm>
            </p:grpSpPr>
            <p:grpSp>
              <p:nvGrpSpPr>
                <p:cNvPr id="121" name="グループ化 120">
                  <a:extLst>
                    <a:ext uri="{FF2B5EF4-FFF2-40B4-BE49-F238E27FC236}">
                      <a16:creationId xmlns:a16="http://schemas.microsoft.com/office/drawing/2014/main" id="{2D3F96CF-5902-304E-AFBD-4E182E2EAE09}"/>
                    </a:ext>
                  </a:extLst>
                </p:cNvPr>
                <p:cNvGrpSpPr/>
                <p:nvPr/>
              </p:nvGrpSpPr>
              <p:grpSpPr>
                <a:xfrm>
                  <a:off x="5534682" y="113382"/>
                  <a:ext cx="1732235" cy="3679106"/>
                  <a:chOff x="5820693" y="4649886"/>
                  <a:chExt cx="1732235" cy="3679106"/>
                </a:xfrm>
              </p:grpSpPr>
              <p:grpSp>
                <p:nvGrpSpPr>
                  <p:cNvPr id="123" name="グループ化 122">
                    <a:extLst>
                      <a:ext uri="{FF2B5EF4-FFF2-40B4-BE49-F238E27FC236}">
                        <a16:creationId xmlns:a16="http://schemas.microsoft.com/office/drawing/2014/main" id="{97DB69CB-A446-9145-A1F7-42A848B6BC5B}"/>
                      </a:ext>
                    </a:extLst>
                  </p:cNvPr>
                  <p:cNvGrpSpPr/>
                  <p:nvPr/>
                </p:nvGrpSpPr>
                <p:grpSpPr>
                  <a:xfrm>
                    <a:off x="6544122" y="4649886"/>
                    <a:ext cx="288032" cy="288032"/>
                    <a:chOff x="4024536" y="3216424"/>
                    <a:chExt cx="3168353" cy="3168352"/>
                  </a:xfrm>
                </p:grpSpPr>
                <p:sp>
                  <p:nvSpPr>
                    <p:cNvPr id="130" name="パイ 129">
                      <a:extLst>
                        <a:ext uri="{FF2B5EF4-FFF2-40B4-BE49-F238E27FC236}">
                          <a16:creationId xmlns:a16="http://schemas.microsoft.com/office/drawing/2014/main" id="{A528742D-2025-044C-AE3E-F68CE9D4843E}"/>
                        </a:ext>
                      </a:extLst>
                    </p:cNvPr>
                    <p:cNvSpPr/>
                    <p:nvPr/>
                  </p:nvSpPr>
                  <p:spPr>
                    <a:xfrm>
                      <a:off x="4024536" y="3216424"/>
                      <a:ext cx="3168352" cy="3168352"/>
                    </a:xfrm>
                    <a:prstGeom prst="pie">
                      <a:avLst>
                        <a:gd name="adj1" fmla="val 0"/>
                        <a:gd name="adj2" fmla="val 543616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solidFill>
                          <a:schemeClr val="tx1"/>
                        </a:solidFill>
                      </a:endParaRPr>
                    </a:p>
                  </p:txBody>
                </p:sp>
                <p:sp>
                  <p:nvSpPr>
                    <p:cNvPr id="131" name="パイ 130">
                      <a:extLst>
                        <a:ext uri="{FF2B5EF4-FFF2-40B4-BE49-F238E27FC236}">
                          <a16:creationId xmlns:a16="http://schemas.microsoft.com/office/drawing/2014/main" id="{EB3710C8-D2D0-7647-B1D0-F792E80D728D}"/>
                        </a:ext>
                      </a:extLst>
                    </p:cNvPr>
                    <p:cNvSpPr/>
                    <p:nvPr/>
                  </p:nvSpPr>
                  <p:spPr>
                    <a:xfrm>
                      <a:off x="4024536" y="3216424"/>
                      <a:ext cx="3168352" cy="3168352"/>
                    </a:xfrm>
                    <a:prstGeom prst="pie">
                      <a:avLst>
                        <a:gd name="adj1" fmla="val 0"/>
                        <a:gd name="adj2" fmla="val 2158275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solidFill>
                          <a:schemeClr val="tx1"/>
                        </a:solidFill>
                      </a:endParaRPr>
                    </a:p>
                  </p:txBody>
                </p:sp>
                <p:sp>
                  <p:nvSpPr>
                    <p:cNvPr id="132" name="パイ 131">
                      <a:extLst>
                        <a:ext uri="{FF2B5EF4-FFF2-40B4-BE49-F238E27FC236}">
                          <a16:creationId xmlns:a16="http://schemas.microsoft.com/office/drawing/2014/main" id="{4AA0A71E-B88D-1A4A-BF05-7249DCCA811C}"/>
                        </a:ext>
                      </a:extLst>
                    </p:cNvPr>
                    <p:cNvSpPr/>
                    <p:nvPr/>
                  </p:nvSpPr>
                  <p:spPr>
                    <a:xfrm rot="10800000">
                      <a:off x="4024537" y="3216424"/>
                      <a:ext cx="3168352" cy="3168352"/>
                    </a:xfrm>
                    <a:prstGeom prst="pie">
                      <a:avLst>
                        <a:gd name="adj1" fmla="val 0"/>
                        <a:gd name="adj2" fmla="val 543616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solidFill>
                          <a:schemeClr val="tx1"/>
                        </a:solidFill>
                      </a:endParaRPr>
                    </a:p>
                  </p:txBody>
                </p:sp>
              </p:grpSp>
              <p:sp>
                <p:nvSpPr>
                  <p:cNvPr id="124" name="円/楕円 123">
                    <a:extLst>
                      <a:ext uri="{FF2B5EF4-FFF2-40B4-BE49-F238E27FC236}">
                        <a16:creationId xmlns:a16="http://schemas.microsoft.com/office/drawing/2014/main" id="{3663DCA1-4C81-254A-92E6-58F88328479B}"/>
                      </a:ext>
                    </a:extLst>
                  </p:cNvPr>
                  <p:cNvSpPr/>
                  <p:nvPr/>
                </p:nvSpPr>
                <p:spPr>
                  <a:xfrm>
                    <a:off x="5820693" y="6596757"/>
                    <a:ext cx="1732235" cy="173223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cxnSp>
                <p:nvCxnSpPr>
                  <p:cNvPr id="125" name="直線コネクタ 124">
                    <a:extLst>
                      <a:ext uri="{FF2B5EF4-FFF2-40B4-BE49-F238E27FC236}">
                        <a16:creationId xmlns:a16="http://schemas.microsoft.com/office/drawing/2014/main" id="{C174E88C-4423-2942-B73A-8B4CAFEA5774}"/>
                      </a:ext>
                    </a:extLst>
                  </p:cNvPr>
                  <p:cNvCxnSpPr/>
                  <p:nvPr/>
                </p:nvCxnSpPr>
                <p:spPr>
                  <a:xfrm>
                    <a:off x="5820693" y="7462874"/>
                    <a:ext cx="1732235" cy="0"/>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126" name="直線コネクタ 125">
                    <a:extLst>
                      <a:ext uri="{FF2B5EF4-FFF2-40B4-BE49-F238E27FC236}">
                        <a16:creationId xmlns:a16="http://schemas.microsoft.com/office/drawing/2014/main" id="{943E1E52-6296-6446-A267-BADE6F751353}"/>
                      </a:ext>
                    </a:extLst>
                  </p:cNvPr>
                  <p:cNvCxnSpPr/>
                  <p:nvPr/>
                </p:nvCxnSpPr>
                <p:spPr>
                  <a:xfrm>
                    <a:off x="6686810" y="6596757"/>
                    <a:ext cx="0" cy="173223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7" name="円/楕円 126">
                    <a:extLst>
                      <a:ext uri="{FF2B5EF4-FFF2-40B4-BE49-F238E27FC236}">
                        <a16:creationId xmlns:a16="http://schemas.microsoft.com/office/drawing/2014/main" id="{F16CDCD7-9617-B143-9C1E-BB53F9EFF07F}"/>
                      </a:ext>
                    </a:extLst>
                  </p:cNvPr>
                  <p:cNvSpPr/>
                  <p:nvPr/>
                </p:nvSpPr>
                <p:spPr>
                  <a:xfrm>
                    <a:off x="6650806" y="7426870"/>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cxnSp>
                <p:nvCxnSpPr>
                  <p:cNvPr id="128" name="直線コネクタ 127">
                    <a:extLst>
                      <a:ext uri="{FF2B5EF4-FFF2-40B4-BE49-F238E27FC236}">
                        <a16:creationId xmlns:a16="http://schemas.microsoft.com/office/drawing/2014/main" id="{9D595118-9405-9940-B5D1-37050061124B}"/>
                      </a:ext>
                    </a:extLst>
                  </p:cNvPr>
                  <p:cNvCxnSpPr>
                    <a:cxnSpLocks/>
                  </p:cNvCxnSpPr>
                  <p:nvPr/>
                </p:nvCxnSpPr>
                <p:spPr>
                  <a:xfrm flipV="1">
                    <a:off x="6688138" y="4793902"/>
                    <a:ext cx="0" cy="26642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9" name="正方形/長方形 128">
                    <a:extLst>
                      <a:ext uri="{FF2B5EF4-FFF2-40B4-BE49-F238E27FC236}">
                        <a16:creationId xmlns:a16="http://schemas.microsoft.com/office/drawing/2014/main" id="{8C794A35-4FEA-7D4D-923A-808CAC74032E}"/>
                      </a:ext>
                    </a:extLst>
                  </p:cNvPr>
                  <p:cNvSpPr/>
                  <p:nvPr/>
                </p:nvSpPr>
                <p:spPr>
                  <a:xfrm>
                    <a:off x="6688832" y="4797772"/>
                    <a:ext cx="432048"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400" dirty="0">
                        <a:solidFill>
                          <a:schemeClr val="tx1"/>
                        </a:solidFill>
                      </a:rPr>
                      <a:t>M</a:t>
                    </a:r>
                    <a:endParaRPr kumimoji="1" lang="ja-JP" altLang="en-US" sz="400">
                      <a:solidFill>
                        <a:schemeClr val="tx1"/>
                      </a:solidFill>
                    </a:endParaRPr>
                  </a:p>
                </p:txBody>
              </p:sp>
            </p:grpSp>
            <p:sp>
              <p:nvSpPr>
                <p:cNvPr id="122" name="円弧 121">
                  <a:extLst>
                    <a:ext uri="{FF2B5EF4-FFF2-40B4-BE49-F238E27FC236}">
                      <a16:creationId xmlns:a16="http://schemas.microsoft.com/office/drawing/2014/main" id="{524613C6-F4DC-224D-AD58-60CA49C71A87}"/>
                    </a:ext>
                  </a:extLst>
                </p:cNvPr>
                <p:cNvSpPr/>
                <p:nvPr/>
              </p:nvSpPr>
              <p:spPr>
                <a:xfrm>
                  <a:off x="5968752" y="2496344"/>
                  <a:ext cx="864096" cy="864096"/>
                </a:xfrm>
                <a:prstGeom prst="arc">
                  <a:avLst>
                    <a:gd name="adj1" fmla="val 9021303"/>
                    <a:gd name="adj2" fmla="val 1080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400"/>
                </a:p>
              </p:txBody>
            </p:sp>
          </p:grpSp>
          <p:cxnSp>
            <p:nvCxnSpPr>
              <p:cNvPr id="109" name="直線コネクタ 108">
                <a:extLst>
                  <a:ext uri="{FF2B5EF4-FFF2-40B4-BE49-F238E27FC236}">
                    <a16:creationId xmlns:a16="http://schemas.microsoft.com/office/drawing/2014/main" id="{700ED471-289F-4644-A82E-C5AE27F75DFE}"/>
                  </a:ext>
                </a:extLst>
              </p:cNvPr>
              <p:cNvCxnSpPr>
                <a:cxnSpLocks/>
              </p:cNvCxnSpPr>
              <p:nvPr/>
            </p:nvCxnSpPr>
            <p:spPr>
              <a:xfrm flipH="1">
                <a:off x="11338721" y="1706369"/>
                <a:ext cx="236493" cy="16291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10" name="角丸四角形 109">
                <a:extLst>
                  <a:ext uri="{FF2B5EF4-FFF2-40B4-BE49-F238E27FC236}">
                    <a16:creationId xmlns:a16="http://schemas.microsoft.com/office/drawing/2014/main" id="{6A9C2DE6-6237-904D-9538-2C7513493E5F}"/>
                  </a:ext>
                </a:extLst>
              </p:cNvPr>
              <p:cNvSpPr/>
              <p:nvPr/>
            </p:nvSpPr>
            <p:spPr>
              <a:xfrm>
                <a:off x="11257264" y="2093289"/>
                <a:ext cx="407284" cy="81457"/>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 dirty="0">
                    <a:solidFill>
                      <a:schemeClr val="tx1"/>
                    </a:solidFill>
                  </a:rPr>
                  <a:t>RUN</a:t>
                </a:r>
                <a:endParaRPr kumimoji="1" lang="ja-JP" altLang="en-US" sz="400">
                  <a:solidFill>
                    <a:schemeClr val="tx1"/>
                  </a:solidFill>
                </a:endParaRPr>
              </a:p>
            </p:txBody>
          </p:sp>
          <p:sp>
            <p:nvSpPr>
              <p:cNvPr id="111" name="角丸四角形 110">
                <a:extLst>
                  <a:ext uri="{FF2B5EF4-FFF2-40B4-BE49-F238E27FC236}">
                    <a16:creationId xmlns:a16="http://schemas.microsoft.com/office/drawing/2014/main" id="{D783DD07-C3CD-1448-AED3-506D8B993FA8}"/>
                  </a:ext>
                </a:extLst>
              </p:cNvPr>
              <p:cNvSpPr/>
              <p:nvPr/>
            </p:nvSpPr>
            <p:spPr>
              <a:xfrm>
                <a:off x="11257264" y="2195110"/>
                <a:ext cx="407284" cy="81457"/>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 dirty="0">
                    <a:solidFill>
                      <a:schemeClr val="tx1"/>
                    </a:solidFill>
                  </a:rPr>
                  <a:t>BALANCE</a:t>
                </a:r>
                <a:endParaRPr kumimoji="1" lang="ja-JP" altLang="en-US" sz="200">
                  <a:solidFill>
                    <a:schemeClr val="tx1"/>
                  </a:solidFill>
                </a:endParaRPr>
              </a:p>
            </p:txBody>
          </p:sp>
          <p:sp>
            <p:nvSpPr>
              <p:cNvPr id="112" name="角丸四角形 111">
                <a:extLst>
                  <a:ext uri="{FF2B5EF4-FFF2-40B4-BE49-F238E27FC236}">
                    <a16:creationId xmlns:a16="http://schemas.microsoft.com/office/drawing/2014/main" id="{E7FCF4DE-E0EA-E44F-A3D5-D8FEB5C0E7F2}"/>
                  </a:ext>
                </a:extLst>
              </p:cNvPr>
              <p:cNvSpPr/>
              <p:nvPr/>
            </p:nvSpPr>
            <p:spPr>
              <a:xfrm>
                <a:off x="11257264" y="2459845"/>
                <a:ext cx="407284" cy="8145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00">
                    <a:solidFill>
                      <a:schemeClr val="tx1"/>
                    </a:solidFill>
                  </a:rPr>
                  <a:t>安定</a:t>
                </a:r>
              </a:p>
            </p:txBody>
          </p:sp>
          <p:sp>
            <p:nvSpPr>
              <p:cNvPr id="113" name="角丸四角形 112">
                <a:extLst>
                  <a:ext uri="{FF2B5EF4-FFF2-40B4-BE49-F238E27FC236}">
                    <a16:creationId xmlns:a16="http://schemas.microsoft.com/office/drawing/2014/main" id="{27440E3F-ADF8-1F4E-90B2-0C1497CDA3B5}"/>
                  </a:ext>
                </a:extLst>
              </p:cNvPr>
              <p:cNvSpPr/>
              <p:nvPr/>
            </p:nvSpPr>
            <p:spPr>
              <a:xfrm>
                <a:off x="11257264" y="2561666"/>
                <a:ext cx="407284" cy="8145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 dirty="0">
                    <a:solidFill>
                      <a:schemeClr val="tx1"/>
                    </a:solidFill>
                  </a:rPr>
                  <a:t>ACTIVE</a:t>
                </a:r>
                <a:endParaRPr kumimoji="1" lang="ja-JP" altLang="en-US" sz="400">
                  <a:solidFill>
                    <a:schemeClr val="tx1"/>
                  </a:solidFill>
                </a:endParaRPr>
              </a:p>
            </p:txBody>
          </p:sp>
          <p:sp>
            <p:nvSpPr>
              <p:cNvPr id="114" name="角丸四角形 113">
                <a:extLst>
                  <a:ext uri="{FF2B5EF4-FFF2-40B4-BE49-F238E27FC236}">
                    <a16:creationId xmlns:a16="http://schemas.microsoft.com/office/drawing/2014/main" id="{8870671E-318B-1E4D-B3D7-A2E9E7A75CB9}"/>
                  </a:ext>
                </a:extLst>
              </p:cNvPr>
              <p:cNvSpPr/>
              <p:nvPr/>
            </p:nvSpPr>
            <p:spPr>
              <a:xfrm>
                <a:off x="11257264" y="2663487"/>
                <a:ext cx="407284" cy="81457"/>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 dirty="0">
                    <a:solidFill>
                      <a:schemeClr val="tx1"/>
                    </a:solidFill>
                  </a:rPr>
                  <a:t>ACTIVE</a:t>
                </a:r>
                <a:endParaRPr kumimoji="1" lang="ja-JP" altLang="en-US" sz="400">
                  <a:solidFill>
                    <a:schemeClr val="tx1"/>
                  </a:solidFill>
                </a:endParaRPr>
              </a:p>
            </p:txBody>
          </p:sp>
          <p:cxnSp>
            <p:nvCxnSpPr>
              <p:cNvPr id="115" name="直線コネクタ 114">
                <a:extLst>
                  <a:ext uri="{FF2B5EF4-FFF2-40B4-BE49-F238E27FC236}">
                    <a16:creationId xmlns:a16="http://schemas.microsoft.com/office/drawing/2014/main" id="{2F73C634-A89C-CE46-BDBD-3F92D716B449}"/>
                  </a:ext>
                </a:extLst>
              </p:cNvPr>
              <p:cNvCxnSpPr>
                <a:cxnSpLocks/>
              </p:cNvCxnSpPr>
              <p:nvPr/>
            </p:nvCxnSpPr>
            <p:spPr>
              <a:xfrm flipH="1">
                <a:off x="11929284" y="1706369"/>
                <a:ext cx="27722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6" name="角丸四角形 115">
                <a:extLst>
                  <a:ext uri="{FF2B5EF4-FFF2-40B4-BE49-F238E27FC236}">
                    <a16:creationId xmlns:a16="http://schemas.microsoft.com/office/drawing/2014/main" id="{9ADFDC8A-405A-7343-A783-00AC227515A3}"/>
                  </a:ext>
                </a:extLst>
              </p:cNvPr>
              <p:cNvSpPr/>
              <p:nvPr/>
            </p:nvSpPr>
            <p:spPr>
              <a:xfrm>
                <a:off x="12010741" y="2093289"/>
                <a:ext cx="407284" cy="8145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 dirty="0">
                    <a:solidFill>
                      <a:schemeClr val="tx1"/>
                    </a:solidFill>
                  </a:rPr>
                  <a:t>RUN</a:t>
                </a:r>
                <a:endParaRPr kumimoji="1" lang="ja-JP" altLang="en-US" sz="400">
                  <a:solidFill>
                    <a:schemeClr val="tx1"/>
                  </a:solidFill>
                </a:endParaRPr>
              </a:p>
            </p:txBody>
          </p:sp>
          <p:sp>
            <p:nvSpPr>
              <p:cNvPr id="117" name="角丸四角形 116">
                <a:extLst>
                  <a:ext uri="{FF2B5EF4-FFF2-40B4-BE49-F238E27FC236}">
                    <a16:creationId xmlns:a16="http://schemas.microsoft.com/office/drawing/2014/main" id="{D0BD81D7-A534-8744-9EFF-5B8ABFAD2995}"/>
                  </a:ext>
                </a:extLst>
              </p:cNvPr>
              <p:cNvSpPr/>
              <p:nvPr/>
            </p:nvSpPr>
            <p:spPr>
              <a:xfrm>
                <a:off x="12010741" y="2195110"/>
                <a:ext cx="407284" cy="8145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 dirty="0">
                    <a:solidFill>
                      <a:schemeClr val="tx1"/>
                    </a:solidFill>
                  </a:rPr>
                  <a:t>BALANCE</a:t>
                </a:r>
                <a:endParaRPr kumimoji="1" lang="ja-JP" altLang="en-US" sz="400">
                  <a:solidFill>
                    <a:schemeClr val="tx1"/>
                  </a:solidFill>
                </a:endParaRPr>
              </a:p>
            </p:txBody>
          </p:sp>
          <p:sp>
            <p:nvSpPr>
              <p:cNvPr id="118" name="角丸四角形 117">
                <a:extLst>
                  <a:ext uri="{FF2B5EF4-FFF2-40B4-BE49-F238E27FC236}">
                    <a16:creationId xmlns:a16="http://schemas.microsoft.com/office/drawing/2014/main" id="{04053980-5178-4B47-810F-9E5CD576D8D8}"/>
                  </a:ext>
                </a:extLst>
              </p:cNvPr>
              <p:cNvSpPr/>
              <p:nvPr/>
            </p:nvSpPr>
            <p:spPr>
              <a:xfrm>
                <a:off x="12010741" y="2459845"/>
                <a:ext cx="407284" cy="8145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00">
                    <a:solidFill>
                      <a:schemeClr val="tx1"/>
                    </a:solidFill>
                  </a:rPr>
                  <a:t>安定</a:t>
                </a:r>
              </a:p>
            </p:txBody>
          </p:sp>
          <p:sp>
            <p:nvSpPr>
              <p:cNvPr id="119" name="角丸四角形 118">
                <a:extLst>
                  <a:ext uri="{FF2B5EF4-FFF2-40B4-BE49-F238E27FC236}">
                    <a16:creationId xmlns:a16="http://schemas.microsoft.com/office/drawing/2014/main" id="{3BC68C75-3721-3048-9F60-E332A4FA28C7}"/>
                  </a:ext>
                </a:extLst>
              </p:cNvPr>
              <p:cNvSpPr/>
              <p:nvPr/>
            </p:nvSpPr>
            <p:spPr>
              <a:xfrm>
                <a:off x="12010741" y="2561666"/>
                <a:ext cx="407284" cy="81457"/>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 dirty="0">
                    <a:solidFill>
                      <a:schemeClr val="tx1"/>
                    </a:solidFill>
                  </a:rPr>
                  <a:t>STOP</a:t>
                </a:r>
                <a:endParaRPr kumimoji="1" lang="ja-JP" altLang="en-US" sz="400">
                  <a:solidFill>
                    <a:schemeClr val="tx1"/>
                  </a:solidFill>
                </a:endParaRPr>
              </a:p>
            </p:txBody>
          </p:sp>
          <p:sp>
            <p:nvSpPr>
              <p:cNvPr id="120" name="角丸四角形 119">
                <a:extLst>
                  <a:ext uri="{FF2B5EF4-FFF2-40B4-BE49-F238E27FC236}">
                    <a16:creationId xmlns:a16="http://schemas.microsoft.com/office/drawing/2014/main" id="{DE813DFF-CFD7-F740-A17E-37D5107FEEA4}"/>
                  </a:ext>
                </a:extLst>
              </p:cNvPr>
              <p:cNvSpPr/>
              <p:nvPr/>
            </p:nvSpPr>
            <p:spPr>
              <a:xfrm>
                <a:off x="12010741" y="2663487"/>
                <a:ext cx="407284" cy="8145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 dirty="0">
                    <a:solidFill>
                      <a:schemeClr val="tx1"/>
                    </a:solidFill>
                  </a:rPr>
                  <a:t>ACTIVE</a:t>
                </a:r>
                <a:endParaRPr kumimoji="1" lang="ja-JP" altLang="en-US" sz="400">
                  <a:solidFill>
                    <a:schemeClr val="tx1"/>
                  </a:solidFill>
                </a:endParaRPr>
              </a:p>
            </p:txBody>
          </p:sp>
        </p:grpSp>
      </p:grpSp>
      <p:sp>
        <p:nvSpPr>
          <p:cNvPr id="319" name="正方形/長方形 318">
            <a:extLst>
              <a:ext uri="{FF2B5EF4-FFF2-40B4-BE49-F238E27FC236}">
                <a16:creationId xmlns:a16="http://schemas.microsoft.com/office/drawing/2014/main" id="{08ACEE20-EA0D-6C4C-8929-DE8B5955E4F6}"/>
              </a:ext>
            </a:extLst>
          </p:cNvPr>
          <p:cNvSpPr/>
          <p:nvPr/>
        </p:nvSpPr>
        <p:spPr>
          <a:xfrm>
            <a:off x="9171344" y="408489"/>
            <a:ext cx="1254201" cy="2120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800" b="1">
                <a:solidFill>
                  <a:schemeClr val="tx1"/>
                </a:solidFill>
              </a:rPr>
              <a:t>ローンチ・シーケンス</a:t>
            </a:r>
            <a:endParaRPr lang="en-US" altLang="ja-JP" sz="800" b="1" dirty="0">
              <a:solidFill>
                <a:schemeClr val="tx1"/>
              </a:solidFill>
            </a:endParaRPr>
          </a:p>
        </p:txBody>
      </p:sp>
      <p:sp>
        <p:nvSpPr>
          <p:cNvPr id="320" name="正方形/長方形 319">
            <a:extLst>
              <a:ext uri="{FF2B5EF4-FFF2-40B4-BE49-F238E27FC236}">
                <a16:creationId xmlns:a16="http://schemas.microsoft.com/office/drawing/2014/main" id="{A1E5D260-D93C-D041-8853-CFD1D1048131}"/>
              </a:ext>
            </a:extLst>
          </p:cNvPr>
          <p:cNvSpPr/>
          <p:nvPr/>
        </p:nvSpPr>
        <p:spPr>
          <a:xfrm>
            <a:off x="0" y="6543789"/>
            <a:ext cx="5050465" cy="3046783"/>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1" name="正方形/長方形 320">
            <a:extLst>
              <a:ext uri="{FF2B5EF4-FFF2-40B4-BE49-F238E27FC236}">
                <a16:creationId xmlns:a16="http://schemas.microsoft.com/office/drawing/2014/main" id="{A70F05CF-2667-7941-A14C-2E2A2923CC6C}"/>
              </a:ext>
            </a:extLst>
          </p:cNvPr>
          <p:cNvSpPr/>
          <p:nvPr/>
        </p:nvSpPr>
        <p:spPr>
          <a:xfrm>
            <a:off x="10875454" y="654408"/>
            <a:ext cx="734655" cy="2120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800" b="1">
                <a:solidFill>
                  <a:schemeClr val="tx1"/>
                </a:solidFill>
              </a:rPr>
              <a:t>ピッチ安定</a:t>
            </a:r>
            <a:endParaRPr lang="en-US" altLang="ja-JP" sz="800" b="1" dirty="0">
              <a:solidFill>
                <a:schemeClr val="tx1"/>
              </a:solidFill>
            </a:endParaRPr>
          </a:p>
        </p:txBody>
      </p:sp>
      <p:sp>
        <p:nvSpPr>
          <p:cNvPr id="322" name="正方形/長方形 321">
            <a:extLst>
              <a:ext uri="{FF2B5EF4-FFF2-40B4-BE49-F238E27FC236}">
                <a16:creationId xmlns:a16="http://schemas.microsoft.com/office/drawing/2014/main" id="{B7FE3121-014D-D947-A8B1-B6F0865204B1}"/>
              </a:ext>
            </a:extLst>
          </p:cNvPr>
          <p:cNvSpPr/>
          <p:nvPr/>
        </p:nvSpPr>
        <p:spPr>
          <a:xfrm>
            <a:off x="9240618" y="654408"/>
            <a:ext cx="824709" cy="2120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800" b="1">
                <a:solidFill>
                  <a:schemeClr val="tx1"/>
                </a:solidFill>
              </a:rPr>
              <a:t>ピッチ不安定</a:t>
            </a:r>
            <a:endParaRPr lang="en-US" altLang="ja-JP" sz="800" b="1" dirty="0">
              <a:solidFill>
                <a:schemeClr val="tx1"/>
              </a:solidFill>
            </a:endParaRPr>
          </a:p>
        </p:txBody>
      </p:sp>
    </p:spTree>
    <p:extLst>
      <p:ext uri="{BB962C8B-B14F-4D97-AF65-F5344CB8AC3E}">
        <p14:creationId xmlns:p14="http://schemas.microsoft.com/office/powerpoint/2010/main" val="1980599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437569FC-528B-7046-A2B4-2EE718F72288}"/>
              </a:ext>
            </a:extLst>
          </p:cNvPr>
          <p:cNvPicPr>
            <a:picLocks noChangeAspect="1"/>
          </p:cNvPicPr>
          <p:nvPr/>
        </p:nvPicPr>
        <p:blipFill rotWithShape="1">
          <a:blip r:embed="rId2" cstate="screen">
            <a:duotone>
              <a:schemeClr val="bg2">
                <a:shade val="45000"/>
                <a:satMod val="135000"/>
              </a:schemeClr>
              <a:prstClr val="white"/>
            </a:duotone>
            <a:extLst>
              <a:ext uri="{28A0092B-C50C-407E-A947-70E740481C1C}">
                <a14:useLocalDpi xmlns:a14="http://schemas.microsoft.com/office/drawing/2010/main"/>
              </a:ext>
            </a:extLst>
          </a:blip>
          <a:srcRect t="1206" b="2913"/>
          <a:stretch/>
        </p:blipFill>
        <p:spPr>
          <a:xfrm rot="10800000">
            <a:off x="6646492" y="3474720"/>
            <a:ext cx="5795488" cy="3801979"/>
          </a:xfrm>
          <a:prstGeom prst="rect">
            <a:avLst/>
          </a:prstGeom>
        </p:spPr>
      </p:pic>
      <p:sp>
        <p:nvSpPr>
          <p:cNvPr id="6" name="正方形/長方形 5">
            <a:extLst>
              <a:ext uri="{FF2B5EF4-FFF2-40B4-BE49-F238E27FC236}">
                <a16:creationId xmlns:a16="http://schemas.microsoft.com/office/drawing/2014/main" id="{60601F7E-9956-6B4D-9853-8CAE58D05470}"/>
              </a:ext>
            </a:extLst>
          </p:cNvPr>
          <p:cNvSpPr/>
          <p:nvPr/>
        </p:nvSpPr>
        <p:spPr>
          <a:xfrm>
            <a:off x="0" y="0"/>
            <a:ext cx="1144216" cy="3361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b="1" dirty="0">
                <a:solidFill>
                  <a:schemeClr val="tx1"/>
                </a:solidFill>
              </a:rPr>
              <a:t>6.</a:t>
            </a:r>
            <a:r>
              <a:rPr lang="ja-JP" altLang="en-US" b="1">
                <a:solidFill>
                  <a:schemeClr val="tx1"/>
                </a:solidFill>
              </a:rPr>
              <a:t>工夫点</a:t>
            </a:r>
            <a:endParaRPr kumimoji="1" lang="ja-JP" altLang="en-US" b="1">
              <a:solidFill>
                <a:schemeClr val="tx1"/>
              </a:solidFill>
            </a:endParaRPr>
          </a:p>
        </p:txBody>
      </p:sp>
      <p:sp>
        <p:nvSpPr>
          <p:cNvPr id="8" name="正方形/長方形 7">
            <a:extLst>
              <a:ext uri="{FF2B5EF4-FFF2-40B4-BE49-F238E27FC236}">
                <a16:creationId xmlns:a16="http://schemas.microsoft.com/office/drawing/2014/main" id="{5F8701AF-0D4C-E348-9741-77781AA9FF9A}"/>
              </a:ext>
            </a:extLst>
          </p:cNvPr>
          <p:cNvSpPr/>
          <p:nvPr/>
        </p:nvSpPr>
        <p:spPr>
          <a:xfrm>
            <a:off x="1216224" y="48072"/>
            <a:ext cx="2152328" cy="22961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rPr>
              <a:t>6.1 </a:t>
            </a:r>
            <a:r>
              <a:rPr lang="ja-JP" altLang="en-US" sz="1400" b="1">
                <a:solidFill>
                  <a:schemeClr val="tx1"/>
                </a:solidFill>
              </a:rPr>
              <a:t>マップトレース機能</a:t>
            </a:r>
            <a:endParaRPr kumimoji="1" lang="ja-JP" altLang="en-US" sz="1400" b="1" dirty="0">
              <a:solidFill>
                <a:schemeClr val="tx1"/>
              </a:solidFill>
            </a:endParaRPr>
          </a:p>
        </p:txBody>
      </p:sp>
      <p:sp>
        <p:nvSpPr>
          <p:cNvPr id="9" name="正方形/長方形 8">
            <a:extLst>
              <a:ext uri="{FF2B5EF4-FFF2-40B4-BE49-F238E27FC236}">
                <a16:creationId xmlns:a16="http://schemas.microsoft.com/office/drawing/2014/main" id="{32A1F8DA-03BA-884D-AAE6-CD7DF332A74A}"/>
              </a:ext>
            </a:extLst>
          </p:cNvPr>
          <p:cNvSpPr/>
          <p:nvPr/>
        </p:nvSpPr>
        <p:spPr>
          <a:xfrm>
            <a:off x="-10103" y="1114599"/>
            <a:ext cx="1151411" cy="22961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rPr>
              <a:t>6.1.2 </a:t>
            </a:r>
            <a:r>
              <a:rPr lang="ja-JP" altLang="en-US" sz="1400" b="1">
                <a:solidFill>
                  <a:schemeClr val="tx1"/>
                </a:solidFill>
              </a:rPr>
              <a:t>問題</a:t>
            </a:r>
            <a:endParaRPr kumimoji="1" lang="ja-JP" altLang="en-US" sz="1400" b="1" dirty="0">
              <a:solidFill>
                <a:schemeClr val="tx1"/>
              </a:solidFill>
            </a:endParaRPr>
          </a:p>
        </p:txBody>
      </p:sp>
      <p:sp>
        <p:nvSpPr>
          <p:cNvPr id="10" name="正方形/長方形 9">
            <a:extLst>
              <a:ext uri="{FF2B5EF4-FFF2-40B4-BE49-F238E27FC236}">
                <a16:creationId xmlns:a16="http://schemas.microsoft.com/office/drawing/2014/main" id="{E176AAB7-6D04-FF45-9CA1-19EE0CC88F7A}"/>
              </a:ext>
            </a:extLst>
          </p:cNvPr>
          <p:cNvSpPr/>
          <p:nvPr/>
        </p:nvSpPr>
        <p:spPr>
          <a:xfrm>
            <a:off x="-7195" y="2352328"/>
            <a:ext cx="1151411" cy="22961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rPr>
              <a:t>6.1.3 </a:t>
            </a:r>
            <a:r>
              <a:rPr lang="ja-JP" altLang="en-US" sz="1400" b="1">
                <a:solidFill>
                  <a:schemeClr val="tx1"/>
                </a:solidFill>
              </a:rPr>
              <a:t>課題</a:t>
            </a:r>
            <a:endParaRPr kumimoji="1" lang="ja-JP" altLang="en-US" sz="1400" b="1" dirty="0">
              <a:solidFill>
                <a:schemeClr val="tx1"/>
              </a:solidFill>
            </a:endParaRPr>
          </a:p>
        </p:txBody>
      </p:sp>
      <p:sp>
        <p:nvSpPr>
          <p:cNvPr id="11" name="正方形/長方形 10">
            <a:extLst>
              <a:ext uri="{FF2B5EF4-FFF2-40B4-BE49-F238E27FC236}">
                <a16:creationId xmlns:a16="http://schemas.microsoft.com/office/drawing/2014/main" id="{268E8C88-9CA7-5E4E-A1AB-BDBF46C1BCF5}"/>
              </a:ext>
            </a:extLst>
          </p:cNvPr>
          <p:cNvSpPr/>
          <p:nvPr/>
        </p:nvSpPr>
        <p:spPr>
          <a:xfrm>
            <a:off x="-7195" y="3072408"/>
            <a:ext cx="1151411" cy="22961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rPr>
              <a:t>6.1.4 </a:t>
            </a:r>
            <a:r>
              <a:rPr lang="ja-JP" altLang="en-US" sz="1400" b="1">
                <a:solidFill>
                  <a:schemeClr val="tx1"/>
                </a:solidFill>
              </a:rPr>
              <a:t>対策</a:t>
            </a:r>
            <a:endParaRPr kumimoji="1" lang="ja-JP" altLang="en-US" sz="1400" b="1" dirty="0">
              <a:solidFill>
                <a:schemeClr val="tx1"/>
              </a:solidFill>
            </a:endParaRPr>
          </a:p>
        </p:txBody>
      </p:sp>
      <p:sp>
        <p:nvSpPr>
          <p:cNvPr id="12" name="正方形/長方形 11">
            <a:extLst>
              <a:ext uri="{FF2B5EF4-FFF2-40B4-BE49-F238E27FC236}">
                <a16:creationId xmlns:a16="http://schemas.microsoft.com/office/drawing/2014/main" id="{E53A1D26-87D9-7E4A-A3D2-36BAB613B05F}"/>
              </a:ext>
            </a:extLst>
          </p:cNvPr>
          <p:cNvSpPr/>
          <p:nvPr/>
        </p:nvSpPr>
        <p:spPr>
          <a:xfrm>
            <a:off x="-11376" y="4762170"/>
            <a:ext cx="1151411" cy="22961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rPr>
              <a:t>6.1.5 </a:t>
            </a:r>
            <a:r>
              <a:rPr lang="ja-JP" altLang="en-US" sz="1400" b="1">
                <a:solidFill>
                  <a:schemeClr val="tx1"/>
                </a:solidFill>
              </a:rPr>
              <a:t>効果</a:t>
            </a:r>
            <a:endParaRPr kumimoji="1" lang="ja-JP" altLang="en-US" sz="1400" b="1" dirty="0">
              <a:solidFill>
                <a:schemeClr val="tx1"/>
              </a:solidFill>
            </a:endParaRPr>
          </a:p>
        </p:txBody>
      </p:sp>
      <p:sp>
        <p:nvSpPr>
          <p:cNvPr id="16" name="正方形/長方形 15">
            <a:extLst>
              <a:ext uri="{FF2B5EF4-FFF2-40B4-BE49-F238E27FC236}">
                <a16:creationId xmlns:a16="http://schemas.microsoft.com/office/drawing/2014/main" id="{BE0AD9F5-D70B-4044-BB23-3798F0D9D26E}"/>
              </a:ext>
            </a:extLst>
          </p:cNvPr>
          <p:cNvSpPr/>
          <p:nvPr/>
        </p:nvSpPr>
        <p:spPr>
          <a:xfrm>
            <a:off x="-10103" y="394519"/>
            <a:ext cx="1151411" cy="22961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rPr>
              <a:t>6.1.1 </a:t>
            </a:r>
            <a:r>
              <a:rPr lang="ja-JP" altLang="en-US" sz="1400" b="1">
                <a:solidFill>
                  <a:schemeClr val="tx1"/>
                </a:solidFill>
              </a:rPr>
              <a:t>目標</a:t>
            </a:r>
            <a:endParaRPr kumimoji="1" lang="ja-JP" altLang="en-US" sz="1400" b="1" dirty="0">
              <a:solidFill>
                <a:schemeClr val="tx1"/>
              </a:solidFill>
            </a:endParaRPr>
          </a:p>
        </p:txBody>
      </p:sp>
      <p:sp>
        <p:nvSpPr>
          <p:cNvPr id="17" name="正方形/長方形 16">
            <a:extLst>
              <a:ext uri="{FF2B5EF4-FFF2-40B4-BE49-F238E27FC236}">
                <a16:creationId xmlns:a16="http://schemas.microsoft.com/office/drawing/2014/main" id="{C9FD93CD-1EBF-EA4F-AD32-E082588D57FB}"/>
              </a:ext>
            </a:extLst>
          </p:cNvPr>
          <p:cNvSpPr/>
          <p:nvPr/>
        </p:nvSpPr>
        <p:spPr>
          <a:xfrm>
            <a:off x="0" y="408112"/>
            <a:ext cx="661682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200" b="1">
                <a:solidFill>
                  <a:schemeClr val="tx1"/>
                </a:solidFill>
              </a:rPr>
              <a:t>　　　　　　　要求分析時にシステムの目標「</a:t>
            </a:r>
            <a:r>
              <a:rPr lang="ja-JP" altLang="en-US" sz="1200" b="1">
                <a:solidFill>
                  <a:srgbClr val="FF0000"/>
                </a:solidFill>
              </a:rPr>
              <a:t>完走率</a:t>
            </a:r>
            <a:r>
              <a:rPr lang="en-US" altLang="ja-JP" sz="1200" b="1" dirty="0">
                <a:solidFill>
                  <a:srgbClr val="FF0000"/>
                </a:solidFill>
              </a:rPr>
              <a:t>100%</a:t>
            </a:r>
            <a:r>
              <a:rPr lang="ja-JP" altLang="en-US" sz="1200" b="1">
                <a:solidFill>
                  <a:schemeClr val="tx1"/>
                </a:solidFill>
              </a:rPr>
              <a:t>」を実現するために「コースを</a:t>
            </a:r>
            <a:r>
              <a:rPr lang="en-US" altLang="ja-JP" sz="1200" b="1" dirty="0">
                <a:solidFill>
                  <a:schemeClr val="tx1"/>
                </a:solidFill>
              </a:rPr>
              <a:t>100</a:t>
            </a:r>
            <a:r>
              <a:rPr lang="ja-JP" altLang="en-US" sz="1200" b="1">
                <a:solidFill>
                  <a:schemeClr val="tx1"/>
                </a:solidFill>
              </a:rPr>
              <a:t>回中</a:t>
            </a:r>
            <a:r>
              <a:rPr lang="en-US" altLang="ja-JP" sz="1200" b="1" dirty="0">
                <a:solidFill>
                  <a:schemeClr val="tx1"/>
                </a:solidFill>
              </a:rPr>
              <a:t>98</a:t>
            </a:r>
            <a:r>
              <a:rPr lang="ja-JP" altLang="en-US" sz="1200" b="1">
                <a:solidFill>
                  <a:schemeClr val="tx1"/>
                </a:solidFill>
              </a:rPr>
              <a:t>回完走する」という要求を導出し、「意のままに走る」「</a:t>
            </a:r>
            <a:r>
              <a:rPr lang="ja-JP" altLang="en-US" sz="1200" b="1">
                <a:solidFill>
                  <a:srgbClr val="FF0000"/>
                </a:solidFill>
              </a:rPr>
              <a:t>滑らかに</a:t>
            </a:r>
            <a:r>
              <a:rPr lang="en-US" altLang="ja-JP" sz="1200" b="1" dirty="0">
                <a:solidFill>
                  <a:srgbClr val="FF0000"/>
                </a:solidFill>
              </a:rPr>
              <a:t>G</a:t>
            </a:r>
            <a:r>
              <a:rPr lang="ja-JP" altLang="en-US" sz="1200" b="1">
                <a:solidFill>
                  <a:srgbClr val="FF0000"/>
                </a:solidFill>
              </a:rPr>
              <a:t>をつなぐ</a:t>
            </a:r>
            <a:r>
              <a:rPr lang="ja-JP" altLang="en-US" sz="1200" b="1">
                <a:solidFill>
                  <a:schemeClr val="tx1"/>
                </a:solidFill>
              </a:rPr>
              <a:t>」</a:t>
            </a:r>
            <a:endParaRPr lang="en-US" altLang="ja-JP" sz="1200" b="1" dirty="0">
              <a:solidFill>
                <a:schemeClr val="tx1"/>
              </a:solidFill>
            </a:endParaRPr>
          </a:p>
          <a:p>
            <a:r>
              <a:rPr lang="ja-JP" altLang="en-US" sz="1200" b="1">
                <a:solidFill>
                  <a:schemeClr val="tx1"/>
                </a:solidFill>
              </a:rPr>
              <a:t>というコンセプトを定義した。</a:t>
            </a:r>
            <a:endParaRPr lang="en-US" altLang="ja-JP" sz="1200" b="1" dirty="0">
              <a:solidFill>
                <a:schemeClr val="tx1"/>
              </a:solidFill>
            </a:endParaRPr>
          </a:p>
        </p:txBody>
      </p:sp>
      <p:sp>
        <p:nvSpPr>
          <p:cNvPr id="20" name="正方形/長方形 19">
            <a:extLst>
              <a:ext uri="{FF2B5EF4-FFF2-40B4-BE49-F238E27FC236}">
                <a16:creationId xmlns:a16="http://schemas.microsoft.com/office/drawing/2014/main" id="{172EB492-923E-8E4A-8BE3-C3CB0FD114BE}"/>
              </a:ext>
            </a:extLst>
          </p:cNvPr>
          <p:cNvSpPr/>
          <p:nvPr/>
        </p:nvSpPr>
        <p:spPr>
          <a:xfrm>
            <a:off x="-7912" y="1128192"/>
            <a:ext cx="6408712" cy="11521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200" b="1">
                <a:solidFill>
                  <a:schemeClr val="tx1"/>
                </a:solidFill>
              </a:rPr>
              <a:t>　　　　　　　従来のライントレースでは、光センサー値</a:t>
            </a:r>
            <a:r>
              <a:rPr lang="en-US" altLang="ja-JP" sz="1200" b="1" dirty="0">
                <a:solidFill>
                  <a:schemeClr val="tx1"/>
                </a:solidFill>
              </a:rPr>
              <a:t>50</a:t>
            </a:r>
            <a:r>
              <a:rPr lang="ja-JP" altLang="en-US" sz="1200" b="1">
                <a:solidFill>
                  <a:schemeClr val="tx1"/>
                </a:solidFill>
              </a:rPr>
              <a:t>を基準とし、</a:t>
            </a:r>
            <a:r>
              <a:rPr lang="en-US" altLang="ja-JP" sz="1200" b="1" dirty="0">
                <a:solidFill>
                  <a:schemeClr val="tx1"/>
                </a:solidFill>
              </a:rPr>
              <a:t>50</a:t>
            </a:r>
            <a:r>
              <a:rPr lang="ja-JP" altLang="en-US" sz="1200" b="1">
                <a:solidFill>
                  <a:schemeClr val="tx1"/>
                </a:solidFill>
              </a:rPr>
              <a:t>より明るければ右旋回、暗ければ左旋回する。ライン追従性を上げるには旋回ヨーレートのゲインを上げる必要があるが、ヨーレートのゲインを上げると横</a:t>
            </a:r>
            <a:r>
              <a:rPr lang="en-US" altLang="ja-JP" sz="1200" b="1" dirty="0">
                <a:solidFill>
                  <a:schemeClr val="tx1"/>
                </a:solidFill>
              </a:rPr>
              <a:t>G</a:t>
            </a:r>
            <a:r>
              <a:rPr lang="ja-JP" altLang="en-US" sz="1200" b="1">
                <a:solidFill>
                  <a:schemeClr val="tx1"/>
                </a:solidFill>
              </a:rPr>
              <a:t>の変化が大きく「</a:t>
            </a:r>
            <a:r>
              <a:rPr lang="ja-JP" altLang="en-US" sz="1200" b="1">
                <a:solidFill>
                  <a:srgbClr val="FF0000"/>
                </a:solidFill>
              </a:rPr>
              <a:t>滑らかに</a:t>
            </a:r>
            <a:r>
              <a:rPr lang="en-US" altLang="ja-JP" sz="1200" b="1" dirty="0">
                <a:solidFill>
                  <a:srgbClr val="FF0000"/>
                </a:solidFill>
              </a:rPr>
              <a:t>G</a:t>
            </a:r>
            <a:r>
              <a:rPr lang="ja-JP" altLang="en-US" sz="1200" b="1">
                <a:solidFill>
                  <a:srgbClr val="FF0000"/>
                </a:solidFill>
              </a:rPr>
              <a:t>をつなぐ</a:t>
            </a:r>
            <a:r>
              <a:rPr lang="ja-JP" altLang="en-US" sz="1200" b="1">
                <a:solidFill>
                  <a:schemeClr val="tx1"/>
                </a:solidFill>
              </a:rPr>
              <a:t>」事が出来ない。ヨーレートのゲインを下げるとライン追従性が下がり、ラインの喪失が発生し「</a:t>
            </a:r>
            <a:r>
              <a:rPr lang="ja-JP" altLang="en-US" sz="1200" b="1">
                <a:solidFill>
                  <a:srgbClr val="FF0000"/>
                </a:solidFill>
              </a:rPr>
              <a:t>完走率</a:t>
            </a:r>
            <a:r>
              <a:rPr lang="en-US" altLang="ja-JP" sz="1200" b="1" dirty="0">
                <a:solidFill>
                  <a:srgbClr val="FF0000"/>
                </a:solidFill>
              </a:rPr>
              <a:t>100%</a:t>
            </a:r>
            <a:r>
              <a:rPr lang="ja-JP" altLang="en-US" sz="1200" b="1">
                <a:solidFill>
                  <a:schemeClr val="tx1"/>
                </a:solidFill>
              </a:rPr>
              <a:t>」を実現しない。またカラーセンサーの故障、ケーブルの断線、コネクタの不具合、環境光の変化などのリスクがあり回避策が必要である。</a:t>
            </a:r>
            <a:endParaRPr lang="ja-JP" altLang="en-US" sz="1200">
              <a:solidFill>
                <a:schemeClr val="tx1"/>
              </a:solidFill>
            </a:endParaRPr>
          </a:p>
          <a:p>
            <a:endParaRPr lang="en-US" altLang="ja-JP" sz="1200" b="1" dirty="0">
              <a:solidFill>
                <a:schemeClr val="tx1"/>
              </a:solidFill>
            </a:endParaRPr>
          </a:p>
        </p:txBody>
      </p:sp>
      <p:sp>
        <p:nvSpPr>
          <p:cNvPr id="32" name="正方形/長方形 31">
            <a:extLst>
              <a:ext uri="{FF2B5EF4-FFF2-40B4-BE49-F238E27FC236}">
                <a16:creationId xmlns:a16="http://schemas.microsoft.com/office/drawing/2014/main" id="{C7A48D21-B698-CB41-AF2B-8EE8FCEC3261}"/>
              </a:ext>
            </a:extLst>
          </p:cNvPr>
          <p:cNvSpPr/>
          <p:nvPr/>
        </p:nvSpPr>
        <p:spPr>
          <a:xfrm>
            <a:off x="6474780" y="0"/>
            <a:ext cx="2016224"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b="1">
                <a:solidFill>
                  <a:schemeClr val="tx1"/>
                </a:solidFill>
              </a:rPr>
              <a:t>図：</a:t>
            </a:r>
            <a:r>
              <a:rPr kumimoji="1" lang="ja-JP" altLang="en-US" sz="1050" b="1">
                <a:solidFill>
                  <a:schemeClr val="tx1"/>
                </a:solidFill>
              </a:rPr>
              <a:t>従来のライントレース</a:t>
            </a:r>
          </a:p>
        </p:txBody>
      </p:sp>
      <p:sp>
        <p:nvSpPr>
          <p:cNvPr id="81" name="正方形/長方形 80">
            <a:extLst>
              <a:ext uri="{FF2B5EF4-FFF2-40B4-BE49-F238E27FC236}">
                <a16:creationId xmlns:a16="http://schemas.microsoft.com/office/drawing/2014/main" id="{B230642C-1974-D54B-A7E7-C177EA4F08B6}"/>
              </a:ext>
            </a:extLst>
          </p:cNvPr>
          <p:cNvSpPr/>
          <p:nvPr/>
        </p:nvSpPr>
        <p:spPr>
          <a:xfrm>
            <a:off x="-7912" y="2352328"/>
            <a:ext cx="640871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200" b="1">
                <a:solidFill>
                  <a:schemeClr val="tx1"/>
                </a:solidFill>
              </a:rPr>
              <a:t>　　　　　　　上記の問題を解決するための課題は「ライン喪失を検出した場合、</a:t>
            </a:r>
            <a:r>
              <a:rPr lang="ja-JP" altLang="en-US" sz="1200" b="1">
                <a:solidFill>
                  <a:srgbClr val="FF0000"/>
                </a:solidFill>
              </a:rPr>
              <a:t>安全にラインに復活する</a:t>
            </a:r>
            <a:r>
              <a:rPr lang="ja-JP" altLang="en-US" sz="1200" b="1">
                <a:solidFill>
                  <a:schemeClr val="tx1"/>
                </a:solidFill>
              </a:rPr>
              <a:t>」と「カラーセンサーの機能の故障を検出し、</a:t>
            </a:r>
            <a:r>
              <a:rPr lang="ja-JP" altLang="en-US" sz="1200" b="1">
                <a:solidFill>
                  <a:srgbClr val="FF0000"/>
                </a:solidFill>
              </a:rPr>
              <a:t>安全にゴールまで走行する</a:t>
            </a:r>
            <a:r>
              <a:rPr lang="ja-JP" altLang="en-US" sz="1200" b="1">
                <a:solidFill>
                  <a:schemeClr val="tx1"/>
                </a:solidFill>
              </a:rPr>
              <a:t>」である。</a:t>
            </a:r>
            <a:endParaRPr lang="en-US" altLang="ja-JP" sz="1200" b="1" dirty="0">
              <a:solidFill>
                <a:schemeClr val="tx1"/>
              </a:solidFill>
            </a:endParaRPr>
          </a:p>
        </p:txBody>
      </p:sp>
      <p:sp>
        <p:nvSpPr>
          <p:cNvPr id="82" name="正方形/長方形 81">
            <a:extLst>
              <a:ext uri="{FF2B5EF4-FFF2-40B4-BE49-F238E27FC236}">
                <a16:creationId xmlns:a16="http://schemas.microsoft.com/office/drawing/2014/main" id="{FC1E898A-B0E9-0F44-B7B3-25CB793FAD61}"/>
              </a:ext>
            </a:extLst>
          </p:cNvPr>
          <p:cNvSpPr/>
          <p:nvPr/>
        </p:nvSpPr>
        <p:spPr>
          <a:xfrm>
            <a:off x="6860" y="3072408"/>
            <a:ext cx="6408712" cy="17079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200" b="1">
                <a:solidFill>
                  <a:schemeClr val="tx1"/>
                </a:solidFill>
              </a:rPr>
              <a:t>　　　　　　　「</a:t>
            </a:r>
            <a:r>
              <a:rPr lang="ja-JP" altLang="en-US" sz="1200" b="1">
                <a:solidFill>
                  <a:srgbClr val="FF0000"/>
                </a:solidFill>
              </a:rPr>
              <a:t>安全にラインに復活する</a:t>
            </a:r>
            <a:r>
              <a:rPr lang="ja-JP" altLang="en-US" sz="1200" b="1">
                <a:solidFill>
                  <a:schemeClr val="tx1"/>
                </a:solidFill>
              </a:rPr>
              <a:t>」と「</a:t>
            </a:r>
            <a:r>
              <a:rPr lang="ja-JP" altLang="en-US" sz="1200" b="1">
                <a:solidFill>
                  <a:srgbClr val="FF0000"/>
                </a:solidFill>
              </a:rPr>
              <a:t>安全にゴールまで走行する</a:t>
            </a:r>
            <a:r>
              <a:rPr lang="ja-JP" altLang="en-US" sz="1200" b="1">
                <a:solidFill>
                  <a:schemeClr val="tx1"/>
                </a:solidFill>
              </a:rPr>
              <a:t>」を実現するために地図データをもとに走行する</a:t>
            </a:r>
            <a:r>
              <a:rPr lang="ja-JP" altLang="en-US" sz="1200" b="1">
                <a:solidFill>
                  <a:srgbClr val="FF0000"/>
                </a:solidFill>
              </a:rPr>
              <a:t>マップトレース機能</a:t>
            </a:r>
            <a:r>
              <a:rPr lang="ja-JP" altLang="en-US" sz="1200" b="1">
                <a:solidFill>
                  <a:schemeClr val="tx1"/>
                </a:solidFill>
              </a:rPr>
              <a:t>を導入する。マップトレース機能とは走行体の速度ベクトルとコース上の走行曲線と走行体からの接線から求めた目標ベクトルから目標ヨーレートを決める機能である</a:t>
            </a:r>
            <a:r>
              <a:rPr lang="en-US" altLang="ja-JP" sz="1200" b="1" dirty="0">
                <a:solidFill>
                  <a:schemeClr val="tx1"/>
                </a:solidFill>
              </a:rPr>
              <a:t>(</a:t>
            </a:r>
            <a:r>
              <a:rPr lang="ja-JP" altLang="en-US" sz="1200" b="1">
                <a:solidFill>
                  <a:schemeClr val="tx1"/>
                </a:solidFill>
              </a:rPr>
              <a:t>右図</a:t>
            </a:r>
            <a:r>
              <a:rPr lang="en-US" altLang="ja-JP" sz="1200" b="1" dirty="0">
                <a:solidFill>
                  <a:schemeClr val="tx1"/>
                </a:solidFill>
              </a:rPr>
              <a:t>)</a:t>
            </a:r>
            <a:r>
              <a:rPr lang="ja-JP" altLang="en-US" sz="1200" b="1">
                <a:solidFill>
                  <a:schemeClr val="tx1"/>
                </a:solidFill>
              </a:rPr>
              <a:t>。実装を容易にするために走行曲線</a:t>
            </a:r>
            <a:r>
              <a:rPr lang="en-US" altLang="ja-JP" sz="1200" b="1" dirty="0">
                <a:solidFill>
                  <a:schemeClr val="tx1"/>
                </a:solidFill>
              </a:rPr>
              <a:t>(</a:t>
            </a:r>
            <a:r>
              <a:rPr lang="ja-JP" altLang="en-US" sz="1200" b="1">
                <a:solidFill>
                  <a:schemeClr val="tx1"/>
                </a:solidFill>
              </a:rPr>
              <a:t>コースデータ</a:t>
            </a:r>
            <a:r>
              <a:rPr lang="en-US" altLang="ja-JP" sz="1200" b="1" dirty="0">
                <a:solidFill>
                  <a:schemeClr val="tx1"/>
                </a:solidFill>
              </a:rPr>
              <a:t>)</a:t>
            </a:r>
            <a:r>
              <a:rPr lang="ja-JP" altLang="en-US" sz="1200" b="1">
                <a:solidFill>
                  <a:schemeClr val="tx1"/>
                </a:solidFill>
              </a:rPr>
              <a:t>は直線</a:t>
            </a:r>
            <a:r>
              <a:rPr lang="en-US" altLang="ja-JP" sz="1200" b="1" dirty="0">
                <a:solidFill>
                  <a:schemeClr val="tx1"/>
                </a:solidFill>
              </a:rPr>
              <a:t>(x0,y0,x1,x1)</a:t>
            </a:r>
            <a:r>
              <a:rPr lang="ja-JP" altLang="en-US" sz="1200" b="1">
                <a:solidFill>
                  <a:schemeClr val="tx1"/>
                </a:solidFill>
              </a:rPr>
              <a:t>と円</a:t>
            </a:r>
            <a:r>
              <a:rPr lang="en-US" altLang="ja-JP" sz="1200" b="1" dirty="0">
                <a:solidFill>
                  <a:schemeClr val="tx1"/>
                </a:solidFill>
              </a:rPr>
              <a:t>(x0,y0,r)</a:t>
            </a:r>
            <a:r>
              <a:rPr lang="ja-JP" altLang="en-US" sz="1200" b="1">
                <a:solidFill>
                  <a:schemeClr val="tx1"/>
                </a:solidFill>
              </a:rPr>
              <a:t>で表現した</a:t>
            </a:r>
            <a:r>
              <a:rPr lang="en-US" altLang="ja-JP" sz="1200" b="1" dirty="0">
                <a:solidFill>
                  <a:schemeClr val="tx1"/>
                </a:solidFill>
              </a:rPr>
              <a:t>(</a:t>
            </a:r>
            <a:r>
              <a:rPr lang="ja-JP" altLang="en-US" sz="1200" b="1">
                <a:solidFill>
                  <a:schemeClr val="tx1"/>
                </a:solidFill>
              </a:rPr>
              <a:t>右図</a:t>
            </a:r>
            <a:r>
              <a:rPr lang="en-US" altLang="ja-JP" sz="1200" b="1" dirty="0">
                <a:solidFill>
                  <a:schemeClr val="tx1"/>
                </a:solidFill>
              </a:rPr>
              <a:t>) </a:t>
            </a:r>
            <a:r>
              <a:rPr lang="ja-JP" altLang="en-US" sz="1200" b="1">
                <a:solidFill>
                  <a:schemeClr val="tx1"/>
                </a:solidFill>
              </a:rPr>
              <a:t>。直線時には接点を直線コースの終端</a:t>
            </a:r>
            <a:r>
              <a:rPr lang="en-US" altLang="ja-JP" sz="1200" b="1" dirty="0">
                <a:solidFill>
                  <a:schemeClr val="tx1"/>
                </a:solidFill>
              </a:rPr>
              <a:t>(x1,y1)</a:t>
            </a:r>
            <a:r>
              <a:rPr lang="ja-JP" altLang="en-US" sz="1200" b="1">
                <a:solidFill>
                  <a:schemeClr val="tx1"/>
                </a:solidFill>
              </a:rPr>
              <a:t>にし目標ベクトルを計算し、コーナー時は、走行体と円の中心点</a:t>
            </a:r>
            <a:r>
              <a:rPr lang="en-US" altLang="ja-JP" sz="1200" b="1" dirty="0">
                <a:solidFill>
                  <a:schemeClr val="tx1"/>
                </a:solidFill>
              </a:rPr>
              <a:t>(x0,y0)</a:t>
            </a:r>
            <a:r>
              <a:rPr lang="ja-JP" altLang="en-US" sz="1200" b="1">
                <a:solidFill>
                  <a:schemeClr val="tx1"/>
                </a:solidFill>
              </a:rPr>
              <a:t>との距離と円の半径</a:t>
            </a:r>
            <a:r>
              <a:rPr lang="en-US" altLang="ja-JP" sz="1200" b="1" dirty="0">
                <a:solidFill>
                  <a:schemeClr val="tx1"/>
                </a:solidFill>
              </a:rPr>
              <a:t>r</a:t>
            </a:r>
            <a:r>
              <a:rPr lang="ja-JP" altLang="en-US" sz="1200" b="1">
                <a:solidFill>
                  <a:schemeClr val="tx1"/>
                </a:solidFill>
              </a:rPr>
              <a:t>の差分から簡易的に目標ヨーレートを決定することで計算コストを削減した</a:t>
            </a:r>
            <a:r>
              <a:rPr lang="en-US" altLang="ja-JP" sz="1200" b="1" dirty="0">
                <a:solidFill>
                  <a:schemeClr val="tx1"/>
                </a:solidFill>
              </a:rPr>
              <a:t>(</a:t>
            </a:r>
            <a:r>
              <a:rPr lang="ja-JP" altLang="en-US" sz="1200" b="1">
                <a:solidFill>
                  <a:schemeClr val="tx1"/>
                </a:solidFill>
              </a:rPr>
              <a:t>下図</a:t>
            </a:r>
            <a:r>
              <a:rPr lang="en-US" altLang="ja-JP" sz="1200" b="1" dirty="0">
                <a:solidFill>
                  <a:schemeClr val="tx1"/>
                </a:solidFill>
              </a:rPr>
              <a:t>)</a:t>
            </a:r>
            <a:r>
              <a:rPr lang="ja-JP" altLang="en-US" sz="1200" b="1">
                <a:solidFill>
                  <a:schemeClr val="tx1"/>
                </a:solidFill>
              </a:rPr>
              <a:t>。ライン喪失やセンサ故障時はマップトレースに切り替えゴールを目指す</a:t>
            </a:r>
            <a:r>
              <a:rPr lang="en-US" altLang="ja-JP" sz="1200" b="1" dirty="0">
                <a:solidFill>
                  <a:schemeClr val="tx1"/>
                </a:solidFill>
              </a:rPr>
              <a:t>(</a:t>
            </a:r>
            <a:r>
              <a:rPr lang="en-US" altLang="ja-JP" sz="1200" b="1" i="1" dirty="0">
                <a:solidFill>
                  <a:schemeClr val="tx1"/>
                </a:solidFill>
              </a:rPr>
              <a:t>2.2</a:t>
            </a:r>
            <a:r>
              <a:rPr lang="ja-JP" altLang="en-US" sz="1200" b="1" i="1">
                <a:solidFill>
                  <a:schemeClr val="tx1"/>
                </a:solidFill>
              </a:rPr>
              <a:t>走行コンセプト参照</a:t>
            </a:r>
            <a:r>
              <a:rPr lang="en-US" altLang="ja-JP" sz="1200" b="1" dirty="0">
                <a:solidFill>
                  <a:schemeClr val="tx1"/>
                </a:solidFill>
              </a:rPr>
              <a:t>)</a:t>
            </a:r>
            <a:r>
              <a:rPr lang="ja-JP" altLang="en-US" sz="1200" b="1">
                <a:solidFill>
                  <a:schemeClr val="tx1"/>
                </a:solidFill>
              </a:rPr>
              <a:t>。</a:t>
            </a:r>
            <a:endParaRPr lang="en-US" altLang="ja-JP" sz="1200" b="1" dirty="0">
              <a:solidFill>
                <a:schemeClr val="tx1"/>
              </a:solidFill>
            </a:endParaRPr>
          </a:p>
        </p:txBody>
      </p:sp>
      <p:sp>
        <p:nvSpPr>
          <p:cNvPr id="87" name="正方形/長方形 86">
            <a:extLst>
              <a:ext uri="{FF2B5EF4-FFF2-40B4-BE49-F238E27FC236}">
                <a16:creationId xmlns:a16="http://schemas.microsoft.com/office/drawing/2014/main" id="{608A4B6A-9613-4643-BEC5-A516D5F5E89A}"/>
              </a:ext>
            </a:extLst>
          </p:cNvPr>
          <p:cNvSpPr/>
          <p:nvPr/>
        </p:nvSpPr>
        <p:spPr>
          <a:xfrm>
            <a:off x="6474780" y="3179444"/>
            <a:ext cx="2016224"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b="1">
                <a:solidFill>
                  <a:schemeClr val="tx1"/>
                </a:solidFill>
              </a:rPr>
              <a:t>図：</a:t>
            </a:r>
            <a:r>
              <a:rPr kumimoji="1" lang="ja-JP" altLang="en-US" sz="1050" b="1">
                <a:solidFill>
                  <a:schemeClr val="tx1"/>
                </a:solidFill>
              </a:rPr>
              <a:t>マップトレース機能</a:t>
            </a:r>
          </a:p>
        </p:txBody>
      </p:sp>
      <p:sp>
        <p:nvSpPr>
          <p:cNvPr id="90" name="正方形/長方形 89">
            <a:extLst>
              <a:ext uri="{FF2B5EF4-FFF2-40B4-BE49-F238E27FC236}">
                <a16:creationId xmlns:a16="http://schemas.microsoft.com/office/drawing/2014/main" id="{024F5779-BD21-C040-A36B-815AA9E77DA0}"/>
              </a:ext>
            </a:extLst>
          </p:cNvPr>
          <p:cNvSpPr/>
          <p:nvPr/>
        </p:nvSpPr>
        <p:spPr>
          <a:xfrm>
            <a:off x="-7912" y="4771898"/>
            <a:ext cx="6408712" cy="8112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200" b="1">
                <a:solidFill>
                  <a:schemeClr val="tx1"/>
                </a:solidFill>
              </a:rPr>
              <a:t>　　　　　　　ライントレースのみの場合の成功率</a:t>
            </a:r>
            <a:r>
              <a:rPr lang="en-US" altLang="ja-JP" sz="1200" b="1" dirty="0">
                <a:solidFill>
                  <a:schemeClr val="tx1"/>
                </a:solidFill>
              </a:rPr>
              <a:t> 15/20</a:t>
            </a:r>
            <a:r>
              <a:rPr lang="ja-JP" altLang="en-US" sz="1200" b="1">
                <a:solidFill>
                  <a:schemeClr val="tx1"/>
                </a:solidFill>
              </a:rPr>
              <a:t>回に対し</a:t>
            </a:r>
            <a:r>
              <a:rPr lang="en-US" altLang="ja-JP" sz="1200" b="1" dirty="0">
                <a:solidFill>
                  <a:schemeClr val="tx1"/>
                </a:solidFill>
              </a:rPr>
              <a:t>, 18/20</a:t>
            </a:r>
            <a:r>
              <a:rPr lang="ja-JP" altLang="en-US" sz="1200" b="1">
                <a:solidFill>
                  <a:schemeClr val="tx1"/>
                </a:solidFill>
              </a:rPr>
              <a:t>回に成功率が向上した。さならにヨーレートゲインを下げる事が可能となり滑らかな</a:t>
            </a:r>
            <a:r>
              <a:rPr lang="en-US" altLang="ja-JP" sz="1200" b="1" dirty="0">
                <a:solidFill>
                  <a:schemeClr val="tx1"/>
                </a:solidFill>
              </a:rPr>
              <a:t>G</a:t>
            </a:r>
            <a:r>
              <a:rPr lang="ja-JP" altLang="en-US" sz="1200" b="1">
                <a:solidFill>
                  <a:schemeClr val="tx1"/>
                </a:solidFill>
              </a:rPr>
              <a:t>曲線を実現できた</a:t>
            </a:r>
            <a:r>
              <a:rPr lang="en-US" altLang="ja-JP" sz="1200" b="1" dirty="0">
                <a:solidFill>
                  <a:schemeClr val="tx1"/>
                </a:solidFill>
              </a:rPr>
              <a:t>(</a:t>
            </a:r>
            <a:r>
              <a:rPr lang="ja-JP" altLang="en-US" sz="1200" b="1">
                <a:solidFill>
                  <a:schemeClr val="tx1"/>
                </a:solidFill>
              </a:rPr>
              <a:t>右下図</a:t>
            </a:r>
            <a:r>
              <a:rPr lang="en-US" altLang="ja-JP" sz="1200" b="1" dirty="0">
                <a:solidFill>
                  <a:schemeClr val="tx1"/>
                </a:solidFill>
              </a:rPr>
              <a:t>)</a:t>
            </a:r>
            <a:r>
              <a:rPr lang="ja-JP" altLang="en-US" sz="1200" b="1">
                <a:solidFill>
                  <a:schemeClr val="tx1"/>
                </a:solidFill>
              </a:rPr>
              <a:t>。ただし障害物がない条件で行った検証結果である。今後は障害物へ衝突するリスクも考慮した対策が必要である。</a:t>
            </a:r>
            <a:endParaRPr lang="en-US" altLang="ja-JP" sz="1200" b="1" dirty="0">
              <a:solidFill>
                <a:schemeClr val="tx1"/>
              </a:solidFill>
            </a:endParaRPr>
          </a:p>
        </p:txBody>
      </p:sp>
      <p:grpSp>
        <p:nvGrpSpPr>
          <p:cNvPr id="73" name="グループ化 72">
            <a:extLst>
              <a:ext uri="{FF2B5EF4-FFF2-40B4-BE49-F238E27FC236}">
                <a16:creationId xmlns:a16="http://schemas.microsoft.com/office/drawing/2014/main" id="{A939E4EB-D4AF-BC4C-BEED-BDE093485E7C}"/>
              </a:ext>
            </a:extLst>
          </p:cNvPr>
          <p:cNvGrpSpPr/>
          <p:nvPr/>
        </p:nvGrpSpPr>
        <p:grpSpPr>
          <a:xfrm>
            <a:off x="6472808" y="293578"/>
            <a:ext cx="6194660" cy="2880320"/>
            <a:chOff x="6470836" y="480120"/>
            <a:chExt cx="6194660" cy="2880320"/>
          </a:xfrm>
        </p:grpSpPr>
        <p:grpSp>
          <p:nvGrpSpPr>
            <p:cNvPr id="22" name="グループ化 21">
              <a:extLst>
                <a:ext uri="{FF2B5EF4-FFF2-40B4-BE49-F238E27FC236}">
                  <a16:creationId xmlns:a16="http://schemas.microsoft.com/office/drawing/2014/main" id="{840F1118-B7C7-EC41-827B-BA0DC0083895}"/>
                </a:ext>
              </a:extLst>
            </p:cNvPr>
            <p:cNvGrpSpPr/>
            <p:nvPr/>
          </p:nvGrpSpPr>
          <p:grpSpPr>
            <a:xfrm>
              <a:off x="6475171" y="2216203"/>
              <a:ext cx="6190325" cy="1144237"/>
              <a:chOff x="792088" y="1344216"/>
              <a:chExt cx="11297344" cy="2880320"/>
            </a:xfrm>
          </p:grpSpPr>
          <p:sp>
            <p:nvSpPr>
              <p:cNvPr id="70" name="正方形/長方形 69">
                <a:extLst>
                  <a:ext uri="{FF2B5EF4-FFF2-40B4-BE49-F238E27FC236}">
                    <a16:creationId xmlns:a16="http://schemas.microsoft.com/office/drawing/2014/main" id="{3D9ED141-B529-234E-BD2D-37D4D08552F8}"/>
                  </a:ext>
                </a:extLst>
              </p:cNvPr>
              <p:cNvSpPr/>
              <p:nvPr/>
            </p:nvSpPr>
            <p:spPr>
              <a:xfrm>
                <a:off x="792088" y="1344216"/>
                <a:ext cx="3761103" cy="2880320"/>
              </a:xfrm>
              <a:prstGeom prst="rect">
                <a:avLst/>
              </a:prstGeom>
              <a:solidFill>
                <a:schemeClr val="bg1">
                  <a:lumMod val="95000"/>
                </a:schemeClr>
              </a:solidFill>
              <a:ln>
                <a:solidFill>
                  <a:schemeClr val="bg1">
                    <a:lumMod val="5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700"/>
              </a:p>
            </p:txBody>
          </p:sp>
          <p:sp>
            <p:nvSpPr>
              <p:cNvPr id="71" name="正方形/長方形 70">
                <a:extLst>
                  <a:ext uri="{FF2B5EF4-FFF2-40B4-BE49-F238E27FC236}">
                    <a16:creationId xmlns:a16="http://schemas.microsoft.com/office/drawing/2014/main" id="{2BF01929-1BAF-1146-A581-C607449F796E}"/>
                  </a:ext>
                </a:extLst>
              </p:cNvPr>
              <p:cNvSpPr/>
              <p:nvPr/>
            </p:nvSpPr>
            <p:spPr>
              <a:xfrm>
                <a:off x="4560208" y="1344216"/>
                <a:ext cx="3761103" cy="2880320"/>
              </a:xfrm>
              <a:prstGeom prst="rect">
                <a:avLst/>
              </a:prstGeom>
              <a:solidFill>
                <a:schemeClr val="bg1">
                  <a:lumMod val="85000"/>
                </a:schemeClr>
              </a:solidFill>
              <a:ln>
                <a:solidFill>
                  <a:schemeClr val="bg1">
                    <a:lumMod val="5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700"/>
              </a:p>
            </p:txBody>
          </p:sp>
          <p:sp>
            <p:nvSpPr>
              <p:cNvPr id="72" name="正方形/長方形 71">
                <a:extLst>
                  <a:ext uri="{FF2B5EF4-FFF2-40B4-BE49-F238E27FC236}">
                    <a16:creationId xmlns:a16="http://schemas.microsoft.com/office/drawing/2014/main" id="{FEFE3E12-2F28-7840-A3BA-8F4029218B81}"/>
                  </a:ext>
                </a:extLst>
              </p:cNvPr>
              <p:cNvSpPr/>
              <p:nvPr/>
            </p:nvSpPr>
            <p:spPr>
              <a:xfrm>
                <a:off x="8328329" y="1344216"/>
                <a:ext cx="3761103" cy="2880320"/>
              </a:xfrm>
              <a:prstGeom prst="rect">
                <a:avLst/>
              </a:prstGeom>
              <a:solidFill>
                <a:schemeClr val="bg1"/>
              </a:solidFill>
              <a:ln>
                <a:solidFill>
                  <a:schemeClr val="bg1">
                    <a:lumMod val="5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700"/>
              </a:p>
            </p:txBody>
          </p:sp>
        </p:grpSp>
        <p:sp>
          <p:nvSpPr>
            <p:cNvPr id="23" name="正方形/長方形 22">
              <a:extLst>
                <a:ext uri="{FF2B5EF4-FFF2-40B4-BE49-F238E27FC236}">
                  <a16:creationId xmlns:a16="http://schemas.microsoft.com/office/drawing/2014/main" id="{20F0636D-7F57-414F-82ED-FF5A5246AF72}"/>
                </a:ext>
              </a:extLst>
            </p:cNvPr>
            <p:cNvSpPr/>
            <p:nvPr/>
          </p:nvSpPr>
          <p:spPr>
            <a:xfrm>
              <a:off x="6475171" y="1624357"/>
              <a:ext cx="2060878" cy="59184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700"/>
            </a:p>
          </p:txBody>
        </p:sp>
        <p:sp>
          <p:nvSpPr>
            <p:cNvPr id="24" name="正方形/長方形 23">
              <a:extLst>
                <a:ext uri="{FF2B5EF4-FFF2-40B4-BE49-F238E27FC236}">
                  <a16:creationId xmlns:a16="http://schemas.microsoft.com/office/drawing/2014/main" id="{2A707711-8D9B-654C-8851-F454A75256A4}"/>
                </a:ext>
              </a:extLst>
            </p:cNvPr>
            <p:cNvSpPr/>
            <p:nvPr/>
          </p:nvSpPr>
          <p:spPr>
            <a:xfrm>
              <a:off x="8539894" y="1624357"/>
              <a:ext cx="2060878" cy="59184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700"/>
            </a:p>
          </p:txBody>
        </p:sp>
        <p:sp>
          <p:nvSpPr>
            <p:cNvPr id="25" name="正方形/長方形 24">
              <a:extLst>
                <a:ext uri="{FF2B5EF4-FFF2-40B4-BE49-F238E27FC236}">
                  <a16:creationId xmlns:a16="http://schemas.microsoft.com/office/drawing/2014/main" id="{31DAB062-74C9-8C4A-B7DC-BADF77EEDF76}"/>
                </a:ext>
              </a:extLst>
            </p:cNvPr>
            <p:cNvSpPr/>
            <p:nvPr/>
          </p:nvSpPr>
          <p:spPr>
            <a:xfrm>
              <a:off x="10604618" y="1624357"/>
              <a:ext cx="2060878" cy="59184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700"/>
            </a:p>
          </p:txBody>
        </p:sp>
        <p:grpSp>
          <p:nvGrpSpPr>
            <p:cNvPr id="26" name="グループ化 25">
              <a:extLst>
                <a:ext uri="{FF2B5EF4-FFF2-40B4-BE49-F238E27FC236}">
                  <a16:creationId xmlns:a16="http://schemas.microsoft.com/office/drawing/2014/main" id="{6585D5AE-1E50-5541-B979-66E778869487}"/>
                </a:ext>
              </a:extLst>
            </p:cNvPr>
            <p:cNvGrpSpPr/>
            <p:nvPr/>
          </p:nvGrpSpPr>
          <p:grpSpPr>
            <a:xfrm>
              <a:off x="6475171" y="480120"/>
              <a:ext cx="6190325" cy="1144237"/>
              <a:chOff x="792088" y="1344216"/>
              <a:chExt cx="11297344" cy="2880320"/>
            </a:xfrm>
          </p:grpSpPr>
          <p:sp>
            <p:nvSpPr>
              <p:cNvPr id="67" name="正方形/長方形 66">
                <a:extLst>
                  <a:ext uri="{FF2B5EF4-FFF2-40B4-BE49-F238E27FC236}">
                    <a16:creationId xmlns:a16="http://schemas.microsoft.com/office/drawing/2014/main" id="{F6E42DDE-8035-CD4C-BD83-3D9C36636E09}"/>
                  </a:ext>
                </a:extLst>
              </p:cNvPr>
              <p:cNvSpPr/>
              <p:nvPr/>
            </p:nvSpPr>
            <p:spPr>
              <a:xfrm>
                <a:off x="792088" y="1344216"/>
                <a:ext cx="3761103" cy="2880320"/>
              </a:xfrm>
              <a:prstGeom prst="rect">
                <a:avLst/>
              </a:prstGeom>
              <a:solidFill>
                <a:schemeClr val="bg1">
                  <a:lumMod val="95000"/>
                </a:schemeClr>
              </a:solidFill>
              <a:ln>
                <a:solidFill>
                  <a:schemeClr val="bg1">
                    <a:lumMod val="5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700"/>
              </a:p>
            </p:txBody>
          </p:sp>
          <p:sp>
            <p:nvSpPr>
              <p:cNvPr id="68" name="正方形/長方形 67">
                <a:extLst>
                  <a:ext uri="{FF2B5EF4-FFF2-40B4-BE49-F238E27FC236}">
                    <a16:creationId xmlns:a16="http://schemas.microsoft.com/office/drawing/2014/main" id="{E510992B-0053-3943-8D41-8EF3EA1181CF}"/>
                  </a:ext>
                </a:extLst>
              </p:cNvPr>
              <p:cNvSpPr/>
              <p:nvPr/>
            </p:nvSpPr>
            <p:spPr>
              <a:xfrm>
                <a:off x="4560208" y="1344216"/>
                <a:ext cx="3761103" cy="2880320"/>
              </a:xfrm>
              <a:prstGeom prst="rect">
                <a:avLst/>
              </a:prstGeom>
              <a:solidFill>
                <a:schemeClr val="bg1">
                  <a:lumMod val="85000"/>
                </a:schemeClr>
              </a:solidFill>
              <a:ln>
                <a:solidFill>
                  <a:schemeClr val="bg1">
                    <a:lumMod val="5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700"/>
              </a:p>
            </p:txBody>
          </p:sp>
          <p:sp>
            <p:nvSpPr>
              <p:cNvPr id="69" name="正方形/長方形 68">
                <a:extLst>
                  <a:ext uri="{FF2B5EF4-FFF2-40B4-BE49-F238E27FC236}">
                    <a16:creationId xmlns:a16="http://schemas.microsoft.com/office/drawing/2014/main" id="{3E7707B2-D868-BA49-998C-9433BEF3E5E5}"/>
                  </a:ext>
                </a:extLst>
              </p:cNvPr>
              <p:cNvSpPr/>
              <p:nvPr/>
            </p:nvSpPr>
            <p:spPr>
              <a:xfrm>
                <a:off x="8328329" y="1344216"/>
                <a:ext cx="3761103" cy="2880320"/>
              </a:xfrm>
              <a:prstGeom prst="rect">
                <a:avLst/>
              </a:prstGeom>
              <a:solidFill>
                <a:schemeClr val="bg1"/>
              </a:solidFill>
              <a:ln>
                <a:solidFill>
                  <a:schemeClr val="bg1">
                    <a:lumMod val="5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700"/>
              </a:p>
            </p:txBody>
          </p:sp>
        </p:grpSp>
        <p:grpSp>
          <p:nvGrpSpPr>
            <p:cNvPr id="27" name="グループ化 26">
              <a:extLst>
                <a:ext uri="{FF2B5EF4-FFF2-40B4-BE49-F238E27FC236}">
                  <a16:creationId xmlns:a16="http://schemas.microsoft.com/office/drawing/2014/main" id="{E6272C02-F8AD-3D49-B9B7-2D3CF5A3DCCB}"/>
                </a:ext>
              </a:extLst>
            </p:cNvPr>
            <p:cNvGrpSpPr/>
            <p:nvPr/>
          </p:nvGrpSpPr>
          <p:grpSpPr>
            <a:xfrm>
              <a:off x="11087239" y="716859"/>
              <a:ext cx="1223150" cy="2367386"/>
              <a:chOff x="9209112" y="2640360"/>
              <a:chExt cx="2232248" cy="4320480"/>
            </a:xfrm>
            <a:noFill/>
          </p:grpSpPr>
          <p:sp>
            <p:nvSpPr>
              <p:cNvPr id="60" name="円/楕円 59">
                <a:extLst>
                  <a:ext uri="{FF2B5EF4-FFF2-40B4-BE49-F238E27FC236}">
                    <a16:creationId xmlns:a16="http://schemas.microsoft.com/office/drawing/2014/main" id="{7267617C-BF42-D144-93EC-36A2938D77A8}"/>
                  </a:ext>
                </a:extLst>
              </p:cNvPr>
              <p:cNvSpPr/>
              <p:nvPr/>
            </p:nvSpPr>
            <p:spPr>
              <a:xfrm>
                <a:off x="10649272" y="4404556"/>
                <a:ext cx="792088" cy="792088"/>
              </a:xfrm>
              <a:prstGeom prst="ellipse">
                <a:avLst/>
              </a:prstGeom>
              <a:grp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solidFill>
                      <a:srgbClr val="FFFF00"/>
                    </a:solidFill>
                  </a:rPr>
                  <a:t>10</a:t>
                </a:r>
                <a:endParaRPr kumimoji="1" lang="ja-JP" altLang="en-US" sz="800">
                  <a:solidFill>
                    <a:srgbClr val="FFFF00"/>
                  </a:solidFill>
                </a:endParaRPr>
              </a:p>
            </p:txBody>
          </p:sp>
          <p:grpSp>
            <p:nvGrpSpPr>
              <p:cNvPr id="61" name="グループ化 60">
                <a:extLst>
                  <a:ext uri="{FF2B5EF4-FFF2-40B4-BE49-F238E27FC236}">
                    <a16:creationId xmlns:a16="http://schemas.microsoft.com/office/drawing/2014/main" id="{58272C14-2CD4-F342-86E3-31705C3F0EF1}"/>
                  </a:ext>
                </a:extLst>
              </p:cNvPr>
              <p:cNvGrpSpPr/>
              <p:nvPr/>
            </p:nvGrpSpPr>
            <p:grpSpPr>
              <a:xfrm>
                <a:off x="9209112" y="2640360"/>
                <a:ext cx="792088" cy="4320480"/>
                <a:chOff x="9281120" y="2640360"/>
                <a:chExt cx="792088" cy="4320480"/>
              </a:xfrm>
              <a:grpFill/>
            </p:grpSpPr>
            <p:sp>
              <p:nvSpPr>
                <p:cNvPr id="65" name="円/楕円 64">
                  <a:extLst>
                    <a:ext uri="{FF2B5EF4-FFF2-40B4-BE49-F238E27FC236}">
                      <a16:creationId xmlns:a16="http://schemas.microsoft.com/office/drawing/2014/main" id="{6FCCB31F-868A-344A-87D7-F38C972B6556}"/>
                    </a:ext>
                  </a:extLst>
                </p:cNvPr>
                <p:cNvSpPr/>
                <p:nvPr/>
              </p:nvSpPr>
              <p:spPr>
                <a:xfrm>
                  <a:off x="9281120" y="2640360"/>
                  <a:ext cx="792088" cy="792088"/>
                </a:xfrm>
                <a:prstGeom prst="ellipse">
                  <a:avLst/>
                </a:prstGeom>
                <a:grp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solidFill>
                        <a:srgbClr val="FFFF00"/>
                      </a:solidFill>
                    </a:rPr>
                    <a:t>100</a:t>
                  </a:r>
                  <a:endParaRPr kumimoji="1" lang="ja-JP" altLang="en-US" sz="800">
                    <a:solidFill>
                      <a:srgbClr val="FFFF00"/>
                    </a:solidFill>
                  </a:endParaRPr>
                </a:p>
              </p:txBody>
            </p:sp>
            <p:sp>
              <p:nvSpPr>
                <p:cNvPr id="66" name="円/楕円 65">
                  <a:extLst>
                    <a:ext uri="{FF2B5EF4-FFF2-40B4-BE49-F238E27FC236}">
                      <a16:creationId xmlns:a16="http://schemas.microsoft.com/office/drawing/2014/main" id="{8EDFE5D3-734C-1B43-9483-9B685CA477EA}"/>
                    </a:ext>
                  </a:extLst>
                </p:cNvPr>
                <p:cNvSpPr/>
                <p:nvPr/>
              </p:nvSpPr>
              <p:spPr>
                <a:xfrm>
                  <a:off x="9281120" y="6168752"/>
                  <a:ext cx="792088" cy="792088"/>
                </a:xfrm>
                <a:prstGeom prst="ellipse">
                  <a:avLst/>
                </a:prstGeom>
                <a:grp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solidFill>
                        <a:srgbClr val="FFFF00"/>
                      </a:solidFill>
                    </a:rPr>
                    <a:t>100</a:t>
                  </a:r>
                  <a:endParaRPr kumimoji="1" lang="ja-JP" altLang="en-US" sz="800">
                    <a:solidFill>
                      <a:srgbClr val="FFFF00"/>
                    </a:solidFill>
                  </a:endParaRPr>
                </a:p>
              </p:txBody>
            </p:sp>
          </p:grpSp>
          <p:grpSp>
            <p:nvGrpSpPr>
              <p:cNvPr id="62" name="グループ化 61">
                <a:extLst>
                  <a:ext uri="{FF2B5EF4-FFF2-40B4-BE49-F238E27FC236}">
                    <a16:creationId xmlns:a16="http://schemas.microsoft.com/office/drawing/2014/main" id="{A0803470-1CBD-FA4D-8517-798A3ACE0C7B}"/>
                  </a:ext>
                </a:extLst>
              </p:cNvPr>
              <p:cNvGrpSpPr/>
              <p:nvPr/>
            </p:nvGrpSpPr>
            <p:grpSpPr>
              <a:xfrm>
                <a:off x="9929192" y="3936504"/>
                <a:ext cx="792088" cy="1800200"/>
                <a:chOff x="10289232" y="3936504"/>
                <a:chExt cx="792088" cy="1800200"/>
              </a:xfrm>
              <a:grpFill/>
            </p:grpSpPr>
            <p:sp>
              <p:nvSpPr>
                <p:cNvPr id="63" name="円/楕円 62">
                  <a:extLst>
                    <a:ext uri="{FF2B5EF4-FFF2-40B4-BE49-F238E27FC236}">
                      <a16:creationId xmlns:a16="http://schemas.microsoft.com/office/drawing/2014/main" id="{061A5632-C5F1-E14B-8A52-D09C552BC038}"/>
                    </a:ext>
                  </a:extLst>
                </p:cNvPr>
                <p:cNvSpPr/>
                <p:nvPr/>
              </p:nvSpPr>
              <p:spPr>
                <a:xfrm>
                  <a:off x="10289232" y="3936504"/>
                  <a:ext cx="792088" cy="792088"/>
                </a:xfrm>
                <a:prstGeom prst="ellipse">
                  <a:avLst/>
                </a:prstGeom>
                <a:grp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solidFill>
                        <a:srgbClr val="FFFF00"/>
                      </a:solidFill>
                    </a:rPr>
                    <a:t>55</a:t>
                  </a:r>
                  <a:endParaRPr kumimoji="1" lang="ja-JP" altLang="en-US" sz="800">
                    <a:solidFill>
                      <a:srgbClr val="FFFF00"/>
                    </a:solidFill>
                  </a:endParaRPr>
                </a:p>
              </p:txBody>
            </p:sp>
            <p:sp>
              <p:nvSpPr>
                <p:cNvPr id="64" name="円/楕円 63">
                  <a:extLst>
                    <a:ext uri="{FF2B5EF4-FFF2-40B4-BE49-F238E27FC236}">
                      <a16:creationId xmlns:a16="http://schemas.microsoft.com/office/drawing/2014/main" id="{80B21BDB-1B47-C74F-9490-F86733F58DC2}"/>
                    </a:ext>
                  </a:extLst>
                </p:cNvPr>
                <p:cNvSpPr/>
                <p:nvPr/>
              </p:nvSpPr>
              <p:spPr>
                <a:xfrm>
                  <a:off x="10289232" y="4944616"/>
                  <a:ext cx="792088" cy="792088"/>
                </a:xfrm>
                <a:prstGeom prst="ellipse">
                  <a:avLst/>
                </a:prstGeom>
                <a:grp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solidFill>
                        <a:srgbClr val="FFFF00"/>
                      </a:solidFill>
                    </a:rPr>
                    <a:t>55</a:t>
                  </a:r>
                  <a:endParaRPr kumimoji="1" lang="ja-JP" altLang="en-US" sz="800">
                    <a:solidFill>
                      <a:srgbClr val="FFFF00"/>
                    </a:solidFill>
                  </a:endParaRPr>
                </a:p>
              </p:txBody>
            </p:sp>
          </p:grpSp>
        </p:grpSp>
        <p:grpSp>
          <p:nvGrpSpPr>
            <p:cNvPr id="28" name="グループ化 27">
              <a:extLst>
                <a:ext uri="{FF2B5EF4-FFF2-40B4-BE49-F238E27FC236}">
                  <a16:creationId xmlns:a16="http://schemas.microsoft.com/office/drawing/2014/main" id="{6F4FF0E1-6927-2047-993F-8670CDD4373A}"/>
                </a:ext>
              </a:extLst>
            </p:cNvPr>
            <p:cNvGrpSpPr/>
            <p:nvPr/>
          </p:nvGrpSpPr>
          <p:grpSpPr>
            <a:xfrm>
              <a:off x="6944313" y="716859"/>
              <a:ext cx="1223150" cy="2367386"/>
              <a:chOff x="9209112" y="2640360"/>
              <a:chExt cx="2232248" cy="4320480"/>
            </a:xfrm>
            <a:noFill/>
          </p:grpSpPr>
          <p:sp>
            <p:nvSpPr>
              <p:cNvPr id="53" name="円/楕円 52">
                <a:extLst>
                  <a:ext uri="{FF2B5EF4-FFF2-40B4-BE49-F238E27FC236}">
                    <a16:creationId xmlns:a16="http://schemas.microsoft.com/office/drawing/2014/main" id="{F1A5AADB-9915-1E4F-A1D8-1C6AD356DC7C}"/>
                  </a:ext>
                </a:extLst>
              </p:cNvPr>
              <p:cNvSpPr/>
              <p:nvPr/>
            </p:nvSpPr>
            <p:spPr>
              <a:xfrm>
                <a:off x="10649272" y="4404556"/>
                <a:ext cx="792088" cy="792088"/>
              </a:xfrm>
              <a:prstGeom prst="ellipse">
                <a:avLst/>
              </a:prstGeom>
              <a:grp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solidFill>
                      <a:srgbClr val="FFFF00"/>
                    </a:solidFill>
                  </a:rPr>
                  <a:t>5</a:t>
                </a:r>
                <a:endParaRPr kumimoji="1" lang="ja-JP" altLang="en-US" sz="800">
                  <a:solidFill>
                    <a:srgbClr val="FFFF00"/>
                  </a:solidFill>
                </a:endParaRPr>
              </a:p>
            </p:txBody>
          </p:sp>
          <p:grpSp>
            <p:nvGrpSpPr>
              <p:cNvPr id="54" name="グループ化 53">
                <a:extLst>
                  <a:ext uri="{FF2B5EF4-FFF2-40B4-BE49-F238E27FC236}">
                    <a16:creationId xmlns:a16="http://schemas.microsoft.com/office/drawing/2014/main" id="{2A991E76-64B6-B042-8390-2EC2CF624C6D}"/>
                  </a:ext>
                </a:extLst>
              </p:cNvPr>
              <p:cNvGrpSpPr/>
              <p:nvPr/>
            </p:nvGrpSpPr>
            <p:grpSpPr>
              <a:xfrm>
                <a:off x="9209112" y="2640360"/>
                <a:ext cx="792088" cy="4320480"/>
                <a:chOff x="9281120" y="2640360"/>
                <a:chExt cx="792088" cy="4320480"/>
              </a:xfrm>
              <a:grpFill/>
            </p:grpSpPr>
            <p:sp>
              <p:nvSpPr>
                <p:cNvPr id="58" name="円/楕円 57">
                  <a:extLst>
                    <a:ext uri="{FF2B5EF4-FFF2-40B4-BE49-F238E27FC236}">
                      <a16:creationId xmlns:a16="http://schemas.microsoft.com/office/drawing/2014/main" id="{8EF38A79-D4DC-5E46-8322-7E1FC8FA716E}"/>
                    </a:ext>
                  </a:extLst>
                </p:cNvPr>
                <p:cNvSpPr/>
                <p:nvPr/>
              </p:nvSpPr>
              <p:spPr>
                <a:xfrm>
                  <a:off x="9281120" y="2640360"/>
                  <a:ext cx="792088" cy="792088"/>
                </a:xfrm>
                <a:prstGeom prst="ellipse">
                  <a:avLst/>
                </a:prstGeom>
                <a:grp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solidFill>
                        <a:srgbClr val="FFFF00"/>
                      </a:solidFill>
                    </a:rPr>
                    <a:t>80</a:t>
                  </a:r>
                  <a:endParaRPr kumimoji="1" lang="ja-JP" altLang="en-US" sz="800">
                    <a:solidFill>
                      <a:srgbClr val="FFFF00"/>
                    </a:solidFill>
                  </a:endParaRPr>
                </a:p>
              </p:txBody>
            </p:sp>
            <p:sp>
              <p:nvSpPr>
                <p:cNvPr id="59" name="円/楕円 58">
                  <a:extLst>
                    <a:ext uri="{FF2B5EF4-FFF2-40B4-BE49-F238E27FC236}">
                      <a16:creationId xmlns:a16="http://schemas.microsoft.com/office/drawing/2014/main" id="{1125B30D-4303-7C43-A3B7-2BAFA089DAAD}"/>
                    </a:ext>
                  </a:extLst>
                </p:cNvPr>
                <p:cNvSpPr/>
                <p:nvPr/>
              </p:nvSpPr>
              <p:spPr>
                <a:xfrm>
                  <a:off x="9281120" y="6168752"/>
                  <a:ext cx="792088" cy="792088"/>
                </a:xfrm>
                <a:prstGeom prst="ellipse">
                  <a:avLst/>
                </a:prstGeom>
                <a:grp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solidFill>
                        <a:srgbClr val="FFFF00"/>
                      </a:solidFill>
                    </a:rPr>
                    <a:t>80</a:t>
                  </a:r>
                  <a:endParaRPr kumimoji="1" lang="ja-JP" altLang="en-US" sz="800">
                    <a:solidFill>
                      <a:srgbClr val="FFFF00"/>
                    </a:solidFill>
                  </a:endParaRPr>
                </a:p>
              </p:txBody>
            </p:sp>
          </p:grpSp>
          <p:grpSp>
            <p:nvGrpSpPr>
              <p:cNvPr id="55" name="グループ化 54">
                <a:extLst>
                  <a:ext uri="{FF2B5EF4-FFF2-40B4-BE49-F238E27FC236}">
                    <a16:creationId xmlns:a16="http://schemas.microsoft.com/office/drawing/2014/main" id="{10523649-0CE5-2544-A540-ECEEE47876EF}"/>
                  </a:ext>
                </a:extLst>
              </p:cNvPr>
              <p:cNvGrpSpPr/>
              <p:nvPr/>
            </p:nvGrpSpPr>
            <p:grpSpPr>
              <a:xfrm>
                <a:off x="9929192" y="3936504"/>
                <a:ext cx="792088" cy="1800200"/>
                <a:chOff x="10289232" y="3936504"/>
                <a:chExt cx="792088" cy="1800200"/>
              </a:xfrm>
              <a:grpFill/>
            </p:grpSpPr>
            <p:sp>
              <p:nvSpPr>
                <p:cNvPr id="56" name="円/楕円 55">
                  <a:extLst>
                    <a:ext uri="{FF2B5EF4-FFF2-40B4-BE49-F238E27FC236}">
                      <a16:creationId xmlns:a16="http://schemas.microsoft.com/office/drawing/2014/main" id="{33D2074A-A551-274C-9FAB-C515B67882A5}"/>
                    </a:ext>
                  </a:extLst>
                </p:cNvPr>
                <p:cNvSpPr/>
                <p:nvPr/>
              </p:nvSpPr>
              <p:spPr>
                <a:xfrm>
                  <a:off x="10289232" y="3936504"/>
                  <a:ext cx="792088" cy="792088"/>
                </a:xfrm>
                <a:prstGeom prst="ellipse">
                  <a:avLst/>
                </a:prstGeom>
                <a:grp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solidFill>
                        <a:srgbClr val="FFFF00"/>
                      </a:solidFill>
                    </a:rPr>
                    <a:t>45</a:t>
                  </a:r>
                  <a:endParaRPr kumimoji="1" lang="ja-JP" altLang="en-US" sz="800">
                    <a:solidFill>
                      <a:srgbClr val="FFFF00"/>
                    </a:solidFill>
                  </a:endParaRPr>
                </a:p>
              </p:txBody>
            </p:sp>
            <p:sp>
              <p:nvSpPr>
                <p:cNvPr id="57" name="円/楕円 56">
                  <a:extLst>
                    <a:ext uri="{FF2B5EF4-FFF2-40B4-BE49-F238E27FC236}">
                      <a16:creationId xmlns:a16="http://schemas.microsoft.com/office/drawing/2014/main" id="{73F90E83-5779-844B-AC5C-9D4840CB1A88}"/>
                    </a:ext>
                  </a:extLst>
                </p:cNvPr>
                <p:cNvSpPr/>
                <p:nvPr/>
              </p:nvSpPr>
              <p:spPr>
                <a:xfrm>
                  <a:off x="10289232" y="4944616"/>
                  <a:ext cx="792088" cy="792088"/>
                </a:xfrm>
                <a:prstGeom prst="ellipse">
                  <a:avLst/>
                </a:prstGeom>
                <a:grp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solidFill>
                        <a:srgbClr val="FFFF00"/>
                      </a:solidFill>
                    </a:rPr>
                    <a:t>45</a:t>
                  </a:r>
                  <a:endParaRPr kumimoji="1" lang="ja-JP" altLang="en-US" sz="800">
                    <a:solidFill>
                      <a:srgbClr val="FFFF00"/>
                    </a:solidFill>
                  </a:endParaRPr>
                </a:p>
              </p:txBody>
            </p:sp>
          </p:grpSp>
        </p:grpSp>
        <p:grpSp>
          <p:nvGrpSpPr>
            <p:cNvPr id="29" name="グループ化 28">
              <a:extLst>
                <a:ext uri="{FF2B5EF4-FFF2-40B4-BE49-F238E27FC236}">
                  <a16:creationId xmlns:a16="http://schemas.microsoft.com/office/drawing/2014/main" id="{168E60C6-3D2D-BE4D-93A0-4120C11D3E11}"/>
                </a:ext>
              </a:extLst>
            </p:cNvPr>
            <p:cNvGrpSpPr/>
            <p:nvPr/>
          </p:nvGrpSpPr>
          <p:grpSpPr>
            <a:xfrm>
              <a:off x="9015776" y="716859"/>
              <a:ext cx="1223150" cy="2367386"/>
              <a:chOff x="9209112" y="2640360"/>
              <a:chExt cx="2232248" cy="4320480"/>
            </a:xfrm>
            <a:noFill/>
          </p:grpSpPr>
          <p:sp>
            <p:nvSpPr>
              <p:cNvPr id="46" name="円/楕円 45">
                <a:extLst>
                  <a:ext uri="{FF2B5EF4-FFF2-40B4-BE49-F238E27FC236}">
                    <a16:creationId xmlns:a16="http://schemas.microsoft.com/office/drawing/2014/main" id="{F5D60EA9-9788-1945-B068-4E40288311C4}"/>
                  </a:ext>
                </a:extLst>
              </p:cNvPr>
              <p:cNvSpPr/>
              <p:nvPr/>
            </p:nvSpPr>
            <p:spPr>
              <a:xfrm>
                <a:off x="10649272" y="4404556"/>
                <a:ext cx="792088" cy="792088"/>
              </a:xfrm>
              <a:prstGeom prst="ellipse">
                <a:avLst/>
              </a:prstGeom>
              <a:grp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solidFill>
                      <a:srgbClr val="FFFF00"/>
                    </a:solidFill>
                  </a:rPr>
                  <a:t>0</a:t>
                </a:r>
                <a:endParaRPr kumimoji="1" lang="ja-JP" altLang="en-US" sz="800">
                  <a:solidFill>
                    <a:srgbClr val="FFFF00"/>
                  </a:solidFill>
                </a:endParaRPr>
              </a:p>
            </p:txBody>
          </p:sp>
          <p:grpSp>
            <p:nvGrpSpPr>
              <p:cNvPr id="47" name="グループ化 46">
                <a:extLst>
                  <a:ext uri="{FF2B5EF4-FFF2-40B4-BE49-F238E27FC236}">
                    <a16:creationId xmlns:a16="http://schemas.microsoft.com/office/drawing/2014/main" id="{D0363234-6DC4-E44E-B558-A6D205F6331E}"/>
                  </a:ext>
                </a:extLst>
              </p:cNvPr>
              <p:cNvGrpSpPr/>
              <p:nvPr/>
            </p:nvGrpSpPr>
            <p:grpSpPr>
              <a:xfrm>
                <a:off x="9209112" y="2640360"/>
                <a:ext cx="792088" cy="4320480"/>
                <a:chOff x="9281120" y="2640360"/>
                <a:chExt cx="792088" cy="4320480"/>
              </a:xfrm>
              <a:grpFill/>
            </p:grpSpPr>
            <p:sp>
              <p:nvSpPr>
                <p:cNvPr id="51" name="円/楕円 50">
                  <a:extLst>
                    <a:ext uri="{FF2B5EF4-FFF2-40B4-BE49-F238E27FC236}">
                      <a16:creationId xmlns:a16="http://schemas.microsoft.com/office/drawing/2014/main" id="{28026A17-2E9F-934F-B95C-8045CE27CF5C}"/>
                    </a:ext>
                  </a:extLst>
                </p:cNvPr>
                <p:cNvSpPr/>
                <p:nvPr/>
              </p:nvSpPr>
              <p:spPr>
                <a:xfrm>
                  <a:off x="9281120" y="2640360"/>
                  <a:ext cx="792088" cy="792088"/>
                </a:xfrm>
                <a:prstGeom prst="ellipse">
                  <a:avLst/>
                </a:prstGeom>
                <a:grp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solidFill>
                        <a:srgbClr val="FFFF00"/>
                      </a:solidFill>
                    </a:rPr>
                    <a:t>60</a:t>
                  </a:r>
                  <a:endParaRPr kumimoji="1" lang="ja-JP" altLang="en-US" sz="800">
                    <a:solidFill>
                      <a:srgbClr val="FFFF00"/>
                    </a:solidFill>
                  </a:endParaRPr>
                </a:p>
              </p:txBody>
            </p:sp>
            <p:sp>
              <p:nvSpPr>
                <p:cNvPr id="52" name="円/楕円 51">
                  <a:extLst>
                    <a:ext uri="{FF2B5EF4-FFF2-40B4-BE49-F238E27FC236}">
                      <a16:creationId xmlns:a16="http://schemas.microsoft.com/office/drawing/2014/main" id="{EFDF6B51-4DF3-0248-BEE7-2F3E03A12903}"/>
                    </a:ext>
                  </a:extLst>
                </p:cNvPr>
                <p:cNvSpPr/>
                <p:nvPr/>
              </p:nvSpPr>
              <p:spPr>
                <a:xfrm>
                  <a:off x="9281120" y="6168752"/>
                  <a:ext cx="792088" cy="792088"/>
                </a:xfrm>
                <a:prstGeom prst="ellipse">
                  <a:avLst/>
                </a:prstGeom>
                <a:grp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solidFill>
                        <a:srgbClr val="FFFF00"/>
                      </a:solidFill>
                    </a:rPr>
                    <a:t>60</a:t>
                  </a:r>
                  <a:endParaRPr kumimoji="1" lang="ja-JP" altLang="en-US" sz="800">
                    <a:solidFill>
                      <a:srgbClr val="FFFF00"/>
                    </a:solidFill>
                  </a:endParaRPr>
                </a:p>
              </p:txBody>
            </p:sp>
          </p:grpSp>
          <p:grpSp>
            <p:nvGrpSpPr>
              <p:cNvPr id="48" name="グループ化 47">
                <a:extLst>
                  <a:ext uri="{FF2B5EF4-FFF2-40B4-BE49-F238E27FC236}">
                    <a16:creationId xmlns:a16="http://schemas.microsoft.com/office/drawing/2014/main" id="{F70E840F-D71A-D344-B4DB-5257EEA7E26B}"/>
                  </a:ext>
                </a:extLst>
              </p:cNvPr>
              <p:cNvGrpSpPr/>
              <p:nvPr/>
            </p:nvGrpSpPr>
            <p:grpSpPr>
              <a:xfrm>
                <a:off x="9929192" y="3936504"/>
                <a:ext cx="792088" cy="1800200"/>
                <a:chOff x="10289232" y="3936504"/>
                <a:chExt cx="792088" cy="1800200"/>
              </a:xfrm>
              <a:grpFill/>
            </p:grpSpPr>
            <p:sp>
              <p:nvSpPr>
                <p:cNvPr id="49" name="円/楕円 48">
                  <a:extLst>
                    <a:ext uri="{FF2B5EF4-FFF2-40B4-BE49-F238E27FC236}">
                      <a16:creationId xmlns:a16="http://schemas.microsoft.com/office/drawing/2014/main" id="{47382E0D-0E18-5C4E-9487-506DD3FE558B}"/>
                    </a:ext>
                  </a:extLst>
                </p:cNvPr>
                <p:cNvSpPr/>
                <p:nvPr/>
              </p:nvSpPr>
              <p:spPr>
                <a:xfrm>
                  <a:off x="10289232" y="3936504"/>
                  <a:ext cx="792088" cy="792088"/>
                </a:xfrm>
                <a:prstGeom prst="ellipse">
                  <a:avLst/>
                </a:prstGeom>
                <a:grp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solidFill>
                        <a:srgbClr val="FFFF00"/>
                      </a:solidFill>
                    </a:rPr>
                    <a:t>30</a:t>
                  </a:r>
                  <a:endParaRPr kumimoji="1" lang="ja-JP" altLang="en-US" sz="800">
                    <a:solidFill>
                      <a:srgbClr val="FFFF00"/>
                    </a:solidFill>
                  </a:endParaRPr>
                </a:p>
              </p:txBody>
            </p:sp>
            <p:sp>
              <p:nvSpPr>
                <p:cNvPr id="50" name="円/楕円 49">
                  <a:extLst>
                    <a:ext uri="{FF2B5EF4-FFF2-40B4-BE49-F238E27FC236}">
                      <a16:creationId xmlns:a16="http://schemas.microsoft.com/office/drawing/2014/main" id="{0D6DCF6E-58B4-AF45-A0F4-421BA57190A2}"/>
                    </a:ext>
                  </a:extLst>
                </p:cNvPr>
                <p:cNvSpPr/>
                <p:nvPr/>
              </p:nvSpPr>
              <p:spPr>
                <a:xfrm>
                  <a:off x="10289232" y="4944616"/>
                  <a:ext cx="792088" cy="792088"/>
                </a:xfrm>
                <a:prstGeom prst="ellipse">
                  <a:avLst/>
                </a:prstGeom>
                <a:grp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solidFill>
                        <a:srgbClr val="FFFF00"/>
                      </a:solidFill>
                    </a:rPr>
                    <a:t>30</a:t>
                  </a:r>
                  <a:endParaRPr kumimoji="1" lang="ja-JP" altLang="en-US" sz="800">
                    <a:solidFill>
                      <a:srgbClr val="FFFF00"/>
                    </a:solidFill>
                  </a:endParaRPr>
                </a:p>
              </p:txBody>
            </p:sp>
          </p:grpSp>
        </p:grpSp>
        <p:sp>
          <p:nvSpPr>
            <p:cNvPr id="30" name="円/楕円 29">
              <a:extLst>
                <a:ext uri="{FF2B5EF4-FFF2-40B4-BE49-F238E27FC236}">
                  <a16:creationId xmlns:a16="http://schemas.microsoft.com/office/drawing/2014/main" id="{DF185E98-C385-C349-A6D9-8FFC10C41ACD}"/>
                </a:ext>
              </a:extLst>
            </p:cNvPr>
            <p:cNvSpPr/>
            <p:nvPr/>
          </p:nvSpPr>
          <p:spPr>
            <a:xfrm>
              <a:off x="12034193" y="480120"/>
              <a:ext cx="591847" cy="59184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rPr>
                <a:t>光</a:t>
              </a:r>
              <a:endParaRPr lang="en-US" altLang="ja-JP" sz="800" dirty="0">
                <a:solidFill>
                  <a:schemeClr val="tx1"/>
                </a:solidFill>
              </a:endParaRPr>
            </a:p>
            <a:p>
              <a:pPr algn="ctr"/>
              <a:r>
                <a:rPr lang="ja-JP" altLang="en-US" sz="800">
                  <a:solidFill>
                    <a:schemeClr val="tx1"/>
                  </a:solidFill>
                </a:rPr>
                <a:t>センサの値</a:t>
              </a:r>
              <a:endParaRPr kumimoji="1" lang="ja-JP" altLang="en-US" sz="800">
                <a:solidFill>
                  <a:schemeClr val="tx1"/>
                </a:solidFill>
              </a:endParaRPr>
            </a:p>
          </p:txBody>
        </p:sp>
        <p:sp>
          <p:nvSpPr>
            <p:cNvPr id="31" name="フリーフォーム 30">
              <a:extLst>
                <a:ext uri="{FF2B5EF4-FFF2-40B4-BE49-F238E27FC236}">
                  <a16:creationId xmlns:a16="http://schemas.microsoft.com/office/drawing/2014/main" id="{D5A03BE9-7C73-AF4C-BA22-EC50E04C0D9E}"/>
                </a:ext>
              </a:extLst>
            </p:cNvPr>
            <p:cNvSpPr/>
            <p:nvPr/>
          </p:nvSpPr>
          <p:spPr>
            <a:xfrm>
              <a:off x="6470836" y="1033995"/>
              <a:ext cx="6109480" cy="897652"/>
            </a:xfrm>
            <a:custGeom>
              <a:avLst/>
              <a:gdLst>
                <a:gd name="connsiteX0" fmla="*/ 0 w 8059783"/>
                <a:gd name="connsiteY0" fmla="*/ 917390 h 917390"/>
                <a:gd name="connsiteX1" fmla="*/ 1933303 w 8059783"/>
                <a:gd name="connsiteY1" fmla="*/ 2990 h 917390"/>
                <a:gd name="connsiteX2" fmla="*/ 4911635 w 8059783"/>
                <a:gd name="connsiteY2" fmla="*/ 616944 h 917390"/>
                <a:gd name="connsiteX3" fmla="*/ 7067006 w 8059783"/>
                <a:gd name="connsiteY3" fmla="*/ 421001 h 917390"/>
                <a:gd name="connsiteX4" fmla="*/ 8059783 w 8059783"/>
                <a:gd name="connsiteY4" fmla="*/ 616944 h 917390"/>
                <a:gd name="connsiteX0" fmla="*/ 0 w 10489474"/>
                <a:gd name="connsiteY0" fmla="*/ 206712 h 871502"/>
                <a:gd name="connsiteX1" fmla="*/ 4362994 w 10489474"/>
                <a:gd name="connsiteY1" fmla="*/ 245901 h 871502"/>
                <a:gd name="connsiteX2" fmla="*/ 7341326 w 10489474"/>
                <a:gd name="connsiteY2" fmla="*/ 859855 h 871502"/>
                <a:gd name="connsiteX3" fmla="*/ 9496697 w 10489474"/>
                <a:gd name="connsiteY3" fmla="*/ 663912 h 871502"/>
                <a:gd name="connsiteX4" fmla="*/ 10489474 w 10489474"/>
                <a:gd name="connsiteY4" fmla="*/ 859855 h 871502"/>
                <a:gd name="connsiteX0" fmla="*/ 0 w 10489474"/>
                <a:gd name="connsiteY0" fmla="*/ 22312 h 687102"/>
                <a:gd name="connsiteX1" fmla="*/ 4362994 w 10489474"/>
                <a:gd name="connsiteY1" fmla="*/ 61501 h 687102"/>
                <a:gd name="connsiteX2" fmla="*/ 7341326 w 10489474"/>
                <a:gd name="connsiteY2" fmla="*/ 675455 h 687102"/>
                <a:gd name="connsiteX3" fmla="*/ 9496697 w 10489474"/>
                <a:gd name="connsiteY3" fmla="*/ 479512 h 687102"/>
                <a:gd name="connsiteX4" fmla="*/ 10489474 w 10489474"/>
                <a:gd name="connsiteY4" fmla="*/ 675455 h 687102"/>
                <a:gd name="connsiteX0" fmla="*/ 0 w 10489474"/>
                <a:gd name="connsiteY0" fmla="*/ 22312 h 687102"/>
                <a:gd name="connsiteX1" fmla="*/ 4441371 w 10489474"/>
                <a:gd name="connsiteY1" fmla="*/ 61501 h 687102"/>
                <a:gd name="connsiteX2" fmla="*/ 7341326 w 10489474"/>
                <a:gd name="connsiteY2" fmla="*/ 675455 h 687102"/>
                <a:gd name="connsiteX3" fmla="*/ 9496697 w 10489474"/>
                <a:gd name="connsiteY3" fmla="*/ 479512 h 687102"/>
                <a:gd name="connsiteX4" fmla="*/ 10489474 w 10489474"/>
                <a:gd name="connsiteY4" fmla="*/ 675455 h 687102"/>
                <a:gd name="connsiteX0" fmla="*/ 0 w 10489474"/>
                <a:gd name="connsiteY0" fmla="*/ 4410 h 667466"/>
                <a:gd name="connsiteX1" fmla="*/ 4467496 w 10489474"/>
                <a:gd name="connsiteY1" fmla="*/ 82787 h 667466"/>
                <a:gd name="connsiteX2" fmla="*/ 7341326 w 10489474"/>
                <a:gd name="connsiteY2" fmla="*/ 657553 h 667466"/>
                <a:gd name="connsiteX3" fmla="*/ 9496697 w 10489474"/>
                <a:gd name="connsiteY3" fmla="*/ 461610 h 667466"/>
                <a:gd name="connsiteX4" fmla="*/ 10489474 w 10489474"/>
                <a:gd name="connsiteY4" fmla="*/ 657553 h 667466"/>
                <a:gd name="connsiteX0" fmla="*/ 0 w 10489474"/>
                <a:gd name="connsiteY0" fmla="*/ 191739 h 844882"/>
                <a:gd name="connsiteX1" fmla="*/ 4467496 w 10489474"/>
                <a:gd name="connsiteY1" fmla="*/ 270116 h 844882"/>
                <a:gd name="connsiteX2" fmla="*/ 7158446 w 10489474"/>
                <a:gd name="connsiteY2" fmla="*/ 8860 h 844882"/>
                <a:gd name="connsiteX3" fmla="*/ 9496697 w 10489474"/>
                <a:gd name="connsiteY3" fmla="*/ 648939 h 844882"/>
                <a:gd name="connsiteX4" fmla="*/ 10489474 w 10489474"/>
                <a:gd name="connsiteY4" fmla="*/ 844882 h 844882"/>
                <a:gd name="connsiteX0" fmla="*/ 0 w 10489474"/>
                <a:gd name="connsiteY0" fmla="*/ 200411 h 898634"/>
                <a:gd name="connsiteX1" fmla="*/ 4467496 w 10489474"/>
                <a:gd name="connsiteY1" fmla="*/ 278788 h 898634"/>
                <a:gd name="connsiteX2" fmla="*/ 7158446 w 10489474"/>
                <a:gd name="connsiteY2" fmla="*/ 17532 h 898634"/>
                <a:gd name="connsiteX3" fmla="*/ 9418320 w 10489474"/>
                <a:gd name="connsiteY3" fmla="*/ 853554 h 898634"/>
                <a:gd name="connsiteX4" fmla="*/ 10489474 w 10489474"/>
                <a:gd name="connsiteY4" fmla="*/ 853554 h 898634"/>
                <a:gd name="connsiteX0" fmla="*/ 0 w 10489474"/>
                <a:gd name="connsiteY0" fmla="*/ 327225 h 1034558"/>
                <a:gd name="connsiteX1" fmla="*/ 4467496 w 10489474"/>
                <a:gd name="connsiteY1" fmla="*/ 405602 h 1034558"/>
                <a:gd name="connsiteX2" fmla="*/ 7067006 w 10489474"/>
                <a:gd name="connsiteY2" fmla="*/ 13718 h 1034558"/>
                <a:gd name="connsiteX3" fmla="*/ 9418320 w 10489474"/>
                <a:gd name="connsiteY3" fmla="*/ 980368 h 1034558"/>
                <a:gd name="connsiteX4" fmla="*/ 10489474 w 10489474"/>
                <a:gd name="connsiteY4" fmla="*/ 980368 h 1034558"/>
                <a:gd name="connsiteX0" fmla="*/ 0 w 10489474"/>
                <a:gd name="connsiteY0" fmla="*/ 329079 h 1036412"/>
                <a:gd name="connsiteX1" fmla="*/ 4532810 w 10489474"/>
                <a:gd name="connsiteY1" fmla="*/ 381331 h 1036412"/>
                <a:gd name="connsiteX2" fmla="*/ 7067006 w 10489474"/>
                <a:gd name="connsiteY2" fmla="*/ 15572 h 1036412"/>
                <a:gd name="connsiteX3" fmla="*/ 9418320 w 10489474"/>
                <a:gd name="connsiteY3" fmla="*/ 982222 h 1036412"/>
                <a:gd name="connsiteX4" fmla="*/ 10489474 w 10489474"/>
                <a:gd name="connsiteY4" fmla="*/ 982222 h 1036412"/>
                <a:gd name="connsiteX0" fmla="*/ 0 w 10489474"/>
                <a:gd name="connsiteY0" fmla="*/ 316376 h 1022792"/>
                <a:gd name="connsiteX1" fmla="*/ 4532810 w 10489474"/>
                <a:gd name="connsiteY1" fmla="*/ 368628 h 1022792"/>
                <a:gd name="connsiteX2" fmla="*/ 7027818 w 10489474"/>
                <a:gd name="connsiteY2" fmla="*/ 15932 h 1022792"/>
                <a:gd name="connsiteX3" fmla="*/ 9418320 w 10489474"/>
                <a:gd name="connsiteY3" fmla="*/ 969519 h 1022792"/>
                <a:gd name="connsiteX4" fmla="*/ 10489474 w 10489474"/>
                <a:gd name="connsiteY4" fmla="*/ 969519 h 1022792"/>
                <a:gd name="connsiteX0" fmla="*/ 0 w 10489474"/>
                <a:gd name="connsiteY0" fmla="*/ 312164 h 965307"/>
                <a:gd name="connsiteX1" fmla="*/ 4532810 w 10489474"/>
                <a:gd name="connsiteY1" fmla="*/ 364416 h 965307"/>
                <a:gd name="connsiteX2" fmla="*/ 7027818 w 10489474"/>
                <a:gd name="connsiteY2" fmla="*/ 11720 h 965307"/>
                <a:gd name="connsiteX3" fmla="*/ 8046720 w 10489474"/>
                <a:gd name="connsiteY3" fmla="*/ 168473 h 965307"/>
                <a:gd name="connsiteX4" fmla="*/ 10489474 w 10489474"/>
                <a:gd name="connsiteY4" fmla="*/ 965307 h 965307"/>
                <a:gd name="connsiteX0" fmla="*/ 0 w 10489474"/>
                <a:gd name="connsiteY0" fmla="*/ 305110 h 958253"/>
                <a:gd name="connsiteX1" fmla="*/ 4532810 w 10489474"/>
                <a:gd name="connsiteY1" fmla="*/ 357362 h 958253"/>
                <a:gd name="connsiteX2" fmla="*/ 7027818 w 10489474"/>
                <a:gd name="connsiteY2" fmla="*/ 4666 h 958253"/>
                <a:gd name="connsiteX3" fmla="*/ 8046720 w 10489474"/>
                <a:gd name="connsiteY3" fmla="*/ 161419 h 958253"/>
                <a:gd name="connsiteX4" fmla="*/ 10489474 w 10489474"/>
                <a:gd name="connsiteY4" fmla="*/ 958253 h 958253"/>
                <a:gd name="connsiteX0" fmla="*/ 0 w 10489474"/>
                <a:gd name="connsiteY0" fmla="*/ 338279 h 991422"/>
                <a:gd name="connsiteX1" fmla="*/ 4532810 w 10489474"/>
                <a:gd name="connsiteY1" fmla="*/ 390531 h 991422"/>
                <a:gd name="connsiteX2" fmla="*/ 7027818 w 10489474"/>
                <a:gd name="connsiteY2" fmla="*/ 37835 h 991422"/>
                <a:gd name="connsiteX3" fmla="*/ 7563395 w 10489474"/>
                <a:gd name="connsiteY3" fmla="*/ 37834 h 991422"/>
                <a:gd name="connsiteX4" fmla="*/ 10489474 w 10489474"/>
                <a:gd name="connsiteY4" fmla="*/ 991422 h 991422"/>
                <a:gd name="connsiteX0" fmla="*/ 0 w 10489474"/>
                <a:gd name="connsiteY0" fmla="*/ 386032 h 1039175"/>
                <a:gd name="connsiteX1" fmla="*/ 4532810 w 10489474"/>
                <a:gd name="connsiteY1" fmla="*/ 438284 h 1039175"/>
                <a:gd name="connsiteX2" fmla="*/ 6607688 w 10489474"/>
                <a:gd name="connsiteY2" fmla="*/ 85588 h 1039175"/>
                <a:gd name="connsiteX3" fmla="*/ 7563395 w 10489474"/>
                <a:gd name="connsiteY3" fmla="*/ 85587 h 1039175"/>
                <a:gd name="connsiteX4" fmla="*/ 10489474 w 10489474"/>
                <a:gd name="connsiteY4" fmla="*/ 1039175 h 1039175"/>
                <a:gd name="connsiteX0" fmla="*/ 0 w 10489474"/>
                <a:gd name="connsiteY0" fmla="*/ 375555 h 1028698"/>
                <a:gd name="connsiteX1" fmla="*/ 4532810 w 10489474"/>
                <a:gd name="connsiteY1" fmla="*/ 427807 h 1028698"/>
                <a:gd name="connsiteX2" fmla="*/ 6607688 w 10489474"/>
                <a:gd name="connsiteY2" fmla="*/ 75111 h 1028698"/>
                <a:gd name="connsiteX3" fmla="*/ 7563395 w 10489474"/>
                <a:gd name="connsiteY3" fmla="*/ 75110 h 1028698"/>
                <a:gd name="connsiteX4" fmla="*/ 10489474 w 10489474"/>
                <a:gd name="connsiteY4" fmla="*/ 1028698 h 1028698"/>
                <a:gd name="connsiteX0" fmla="*/ 0 w 10489474"/>
                <a:gd name="connsiteY0" fmla="*/ 313544 h 966687"/>
                <a:gd name="connsiteX1" fmla="*/ 4532810 w 10489474"/>
                <a:gd name="connsiteY1" fmla="*/ 365796 h 966687"/>
                <a:gd name="connsiteX2" fmla="*/ 6607688 w 10489474"/>
                <a:gd name="connsiteY2" fmla="*/ 13100 h 966687"/>
                <a:gd name="connsiteX3" fmla="*/ 7563395 w 10489474"/>
                <a:gd name="connsiteY3" fmla="*/ 13099 h 966687"/>
                <a:gd name="connsiteX4" fmla="*/ 10489474 w 10489474"/>
                <a:gd name="connsiteY4" fmla="*/ 966687 h 966687"/>
                <a:gd name="connsiteX0" fmla="*/ 0 w 10489474"/>
                <a:gd name="connsiteY0" fmla="*/ 333694 h 986837"/>
                <a:gd name="connsiteX1" fmla="*/ 4532810 w 10489474"/>
                <a:gd name="connsiteY1" fmla="*/ 385946 h 986837"/>
                <a:gd name="connsiteX2" fmla="*/ 6607688 w 10489474"/>
                <a:gd name="connsiteY2" fmla="*/ 33250 h 986837"/>
                <a:gd name="connsiteX3" fmla="*/ 7563395 w 10489474"/>
                <a:gd name="connsiteY3" fmla="*/ 33249 h 986837"/>
                <a:gd name="connsiteX4" fmla="*/ 9041917 w 10489474"/>
                <a:gd name="connsiteY4" fmla="*/ 417649 h 986837"/>
                <a:gd name="connsiteX5" fmla="*/ 10489474 w 10489474"/>
                <a:gd name="connsiteY5" fmla="*/ 986837 h 986837"/>
                <a:gd name="connsiteX0" fmla="*/ 0 w 10489474"/>
                <a:gd name="connsiteY0" fmla="*/ 344536 h 997679"/>
                <a:gd name="connsiteX1" fmla="*/ 4532810 w 10489474"/>
                <a:gd name="connsiteY1" fmla="*/ 396788 h 997679"/>
                <a:gd name="connsiteX2" fmla="*/ 6607688 w 10489474"/>
                <a:gd name="connsiteY2" fmla="*/ 44092 h 997679"/>
                <a:gd name="connsiteX3" fmla="*/ 7563395 w 10489474"/>
                <a:gd name="connsiteY3" fmla="*/ 44091 h 997679"/>
                <a:gd name="connsiteX4" fmla="*/ 9027089 w 10489474"/>
                <a:gd name="connsiteY4" fmla="*/ 576772 h 997679"/>
                <a:gd name="connsiteX5" fmla="*/ 10489474 w 10489474"/>
                <a:gd name="connsiteY5" fmla="*/ 997679 h 997679"/>
                <a:gd name="connsiteX0" fmla="*/ 0 w 10489474"/>
                <a:gd name="connsiteY0" fmla="*/ 366094 h 1019237"/>
                <a:gd name="connsiteX1" fmla="*/ 4532810 w 10489474"/>
                <a:gd name="connsiteY1" fmla="*/ 418346 h 1019237"/>
                <a:gd name="connsiteX2" fmla="*/ 6607688 w 10489474"/>
                <a:gd name="connsiteY2" fmla="*/ 21166 h 1019237"/>
                <a:gd name="connsiteX3" fmla="*/ 7563395 w 10489474"/>
                <a:gd name="connsiteY3" fmla="*/ 65649 h 1019237"/>
                <a:gd name="connsiteX4" fmla="*/ 9027089 w 10489474"/>
                <a:gd name="connsiteY4" fmla="*/ 598330 h 1019237"/>
                <a:gd name="connsiteX5" fmla="*/ 10489474 w 10489474"/>
                <a:gd name="connsiteY5" fmla="*/ 1019237 h 1019237"/>
                <a:gd name="connsiteX0" fmla="*/ 0 w 10489474"/>
                <a:gd name="connsiteY0" fmla="*/ 366094 h 1019237"/>
                <a:gd name="connsiteX1" fmla="*/ 4532810 w 10489474"/>
                <a:gd name="connsiteY1" fmla="*/ 418346 h 1019237"/>
                <a:gd name="connsiteX2" fmla="*/ 6607688 w 10489474"/>
                <a:gd name="connsiteY2" fmla="*/ 21166 h 1019237"/>
                <a:gd name="connsiteX3" fmla="*/ 7563395 w 10489474"/>
                <a:gd name="connsiteY3" fmla="*/ 65649 h 1019237"/>
                <a:gd name="connsiteX4" fmla="*/ 8863979 w 10489474"/>
                <a:gd name="connsiteY4" fmla="*/ 598330 h 1019237"/>
                <a:gd name="connsiteX5" fmla="*/ 10489474 w 10489474"/>
                <a:gd name="connsiteY5" fmla="*/ 1019237 h 1019237"/>
                <a:gd name="connsiteX0" fmla="*/ 0 w 10529016"/>
                <a:gd name="connsiteY0" fmla="*/ 366094 h 641607"/>
                <a:gd name="connsiteX1" fmla="*/ 4532810 w 10529016"/>
                <a:gd name="connsiteY1" fmla="*/ 418346 h 641607"/>
                <a:gd name="connsiteX2" fmla="*/ 6607688 w 10529016"/>
                <a:gd name="connsiteY2" fmla="*/ 21166 h 641607"/>
                <a:gd name="connsiteX3" fmla="*/ 7563395 w 10529016"/>
                <a:gd name="connsiteY3" fmla="*/ 65649 h 641607"/>
                <a:gd name="connsiteX4" fmla="*/ 8863979 w 10529016"/>
                <a:gd name="connsiteY4" fmla="*/ 598330 h 641607"/>
                <a:gd name="connsiteX5" fmla="*/ 10529016 w 10529016"/>
                <a:gd name="connsiteY5" fmla="*/ 515081 h 641607"/>
                <a:gd name="connsiteX0" fmla="*/ 0 w 10529016"/>
                <a:gd name="connsiteY0" fmla="*/ 366094 h 652246"/>
                <a:gd name="connsiteX1" fmla="*/ 4532810 w 10529016"/>
                <a:gd name="connsiteY1" fmla="*/ 418346 h 652246"/>
                <a:gd name="connsiteX2" fmla="*/ 6607688 w 10529016"/>
                <a:gd name="connsiteY2" fmla="*/ 21166 h 652246"/>
                <a:gd name="connsiteX3" fmla="*/ 7563395 w 10529016"/>
                <a:gd name="connsiteY3" fmla="*/ 65649 h 652246"/>
                <a:gd name="connsiteX4" fmla="*/ 8863979 w 10529016"/>
                <a:gd name="connsiteY4" fmla="*/ 598330 h 652246"/>
                <a:gd name="connsiteX5" fmla="*/ 10529016 w 10529016"/>
                <a:gd name="connsiteY5" fmla="*/ 515081 h 652246"/>
                <a:gd name="connsiteX0" fmla="*/ 0 w 10529016"/>
                <a:gd name="connsiteY0" fmla="*/ 363813 h 617192"/>
                <a:gd name="connsiteX1" fmla="*/ 4532810 w 10529016"/>
                <a:gd name="connsiteY1" fmla="*/ 416065 h 617192"/>
                <a:gd name="connsiteX2" fmla="*/ 6607688 w 10529016"/>
                <a:gd name="connsiteY2" fmla="*/ 18885 h 617192"/>
                <a:gd name="connsiteX3" fmla="*/ 7563395 w 10529016"/>
                <a:gd name="connsiteY3" fmla="*/ 63368 h 617192"/>
                <a:gd name="connsiteX4" fmla="*/ 8863979 w 10529016"/>
                <a:gd name="connsiteY4" fmla="*/ 556507 h 617192"/>
                <a:gd name="connsiteX5" fmla="*/ 10529016 w 10529016"/>
                <a:gd name="connsiteY5" fmla="*/ 512800 h 617192"/>
                <a:gd name="connsiteX0" fmla="*/ 0 w 10529016"/>
                <a:gd name="connsiteY0" fmla="*/ 648086 h 901465"/>
                <a:gd name="connsiteX1" fmla="*/ 4532810 w 10529016"/>
                <a:gd name="connsiteY1" fmla="*/ 700338 h 901465"/>
                <a:gd name="connsiteX2" fmla="*/ 6607688 w 10529016"/>
                <a:gd name="connsiteY2" fmla="*/ 1154 h 901465"/>
                <a:gd name="connsiteX3" fmla="*/ 7563395 w 10529016"/>
                <a:gd name="connsiteY3" fmla="*/ 347641 h 901465"/>
                <a:gd name="connsiteX4" fmla="*/ 8863979 w 10529016"/>
                <a:gd name="connsiteY4" fmla="*/ 840780 h 901465"/>
                <a:gd name="connsiteX5" fmla="*/ 10529016 w 10529016"/>
                <a:gd name="connsiteY5" fmla="*/ 797073 h 901465"/>
                <a:gd name="connsiteX0" fmla="*/ 0 w 10529016"/>
                <a:gd name="connsiteY0" fmla="*/ 666951 h 920330"/>
                <a:gd name="connsiteX1" fmla="*/ 4532810 w 10529016"/>
                <a:gd name="connsiteY1" fmla="*/ 719203 h 920330"/>
                <a:gd name="connsiteX2" fmla="*/ 6607688 w 10529016"/>
                <a:gd name="connsiteY2" fmla="*/ 20019 h 920330"/>
                <a:gd name="connsiteX3" fmla="*/ 7521450 w 10529016"/>
                <a:gd name="connsiteY3" fmla="*/ 249060 h 920330"/>
                <a:gd name="connsiteX4" fmla="*/ 8863979 w 10529016"/>
                <a:gd name="connsiteY4" fmla="*/ 859645 h 920330"/>
                <a:gd name="connsiteX5" fmla="*/ 10529016 w 10529016"/>
                <a:gd name="connsiteY5" fmla="*/ 815938 h 920330"/>
                <a:gd name="connsiteX0" fmla="*/ 0 w 10529016"/>
                <a:gd name="connsiteY0" fmla="*/ 741808 h 995187"/>
                <a:gd name="connsiteX1" fmla="*/ 4532810 w 10529016"/>
                <a:gd name="connsiteY1" fmla="*/ 794060 h 995187"/>
                <a:gd name="connsiteX2" fmla="*/ 6607688 w 10529016"/>
                <a:gd name="connsiteY2" fmla="*/ 94876 h 995187"/>
                <a:gd name="connsiteX3" fmla="*/ 7521450 w 10529016"/>
                <a:gd name="connsiteY3" fmla="*/ 97414 h 995187"/>
                <a:gd name="connsiteX4" fmla="*/ 8863979 w 10529016"/>
                <a:gd name="connsiteY4" fmla="*/ 934502 h 995187"/>
                <a:gd name="connsiteX5" fmla="*/ 10529016 w 10529016"/>
                <a:gd name="connsiteY5" fmla="*/ 890795 h 995187"/>
                <a:gd name="connsiteX0" fmla="*/ 0 w 10529016"/>
                <a:gd name="connsiteY0" fmla="*/ 695565 h 948944"/>
                <a:gd name="connsiteX1" fmla="*/ 4532810 w 10529016"/>
                <a:gd name="connsiteY1" fmla="*/ 747817 h 948944"/>
                <a:gd name="connsiteX2" fmla="*/ 6607688 w 10529016"/>
                <a:gd name="connsiteY2" fmla="*/ 48633 h 948944"/>
                <a:gd name="connsiteX3" fmla="*/ 7521450 w 10529016"/>
                <a:gd name="connsiteY3" fmla="*/ 51171 h 948944"/>
                <a:gd name="connsiteX4" fmla="*/ 8863979 w 10529016"/>
                <a:gd name="connsiteY4" fmla="*/ 888259 h 948944"/>
                <a:gd name="connsiteX5" fmla="*/ 10529016 w 10529016"/>
                <a:gd name="connsiteY5" fmla="*/ 844552 h 948944"/>
                <a:gd name="connsiteX0" fmla="*/ 0 w 10529016"/>
                <a:gd name="connsiteY0" fmla="*/ 718541 h 971920"/>
                <a:gd name="connsiteX1" fmla="*/ 4532810 w 10529016"/>
                <a:gd name="connsiteY1" fmla="*/ 770793 h 971920"/>
                <a:gd name="connsiteX2" fmla="*/ 6607688 w 10529016"/>
                <a:gd name="connsiteY2" fmla="*/ 71609 h 971920"/>
                <a:gd name="connsiteX3" fmla="*/ 7513061 w 10529016"/>
                <a:gd name="connsiteY3" fmla="*/ 15424 h 971920"/>
                <a:gd name="connsiteX4" fmla="*/ 8863979 w 10529016"/>
                <a:gd name="connsiteY4" fmla="*/ 911235 h 971920"/>
                <a:gd name="connsiteX5" fmla="*/ 10529016 w 10529016"/>
                <a:gd name="connsiteY5" fmla="*/ 867528 h 971920"/>
                <a:gd name="connsiteX0" fmla="*/ 0 w 10529016"/>
                <a:gd name="connsiteY0" fmla="*/ 738175 h 991554"/>
                <a:gd name="connsiteX1" fmla="*/ 4532810 w 10529016"/>
                <a:gd name="connsiteY1" fmla="*/ 790427 h 991554"/>
                <a:gd name="connsiteX2" fmla="*/ 6607688 w 10529016"/>
                <a:gd name="connsiteY2" fmla="*/ 91243 h 991554"/>
                <a:gd name="connsiteX3" fmla="*/ 7529839 w 10529016"/>
                <a:gd name="connsiteY3" fmla="*/ 1502 h 991554"/>
                <a:gd name="connsiteX4" fmla="*/ 8863979 w 10529016"/>
                <a:gd name="connsiteY4" fmla="*/ 930869 h 991554"/>
                <a:gd name="connsiteX5" fmla="*/ 10529016 w 10529016"/>
                <a:gd name="connsiteY5" fmla="*/ 887162 h 991554"/>
                <a:gd name="connsiteX0" fmla="*/ 0 w 10529016"/>
                <a:gd name="connsiteY0" fmla="*/ 824889 h 1078268"/>
                <a:gd name="connsiteX1" fmla="*/ 4532810 w 10529016"/>
                <a:gd name="connsiteY1" fmla="*/ 877141 h 1078268"/>
                <a:gd name="connsiteX2" fmla="*/ 6062404 w 10529016"/>
                <a:gd name="connsiteY2" fmla="*/ 127623 h 1078268"/>
                <a:gd name="connsiteX3" fmla="*/ 7529839 w 10529016"/>
                <a:gd name="connsiteY3" fmla="*/ 88216 h 1078268"/>
                <a:gd name="connsiteX4" fmla="*/ 8863979 w 10529016"/>
                <a:gd name="connsiteY4" fmla="*/ 1017583 h 1078268"/>
                <a:gd name="connsiteX5" fmla="*/ 10529016 w 10529016"/>
                <a:gd name="connsiteY5" fmla="*/ 973876 h 1078268"/>
                <a:gd name="connsiteX0" fmla="*/ 0 w 10529016"/>
                <a:gd name="connsiteY0" fmla="*/ 850216 h 1103595"/>
                <a:gd name="connsiteX1" fmla="*/ 4532810 w 10529016"/>
                <a:gd name="connsiteY1" fmla="*/ 902468 h 1103595"/>
                <a:gd name="connsiteX2" fmla="*/ 6087570 w 10529016"/>
                <a:gd name="connsiteY2" fmla="*/ 102616 h 1103595"/>
                <a:gd name="connsiteX3" fmla="*/ 7529839 w 10529016"/>
                <a:gd name="connsiteY3" fmla="*/ 113543 h 1103595"/>
                <a:gd name="connsiteX4" fmla="*/ 8863979 w 10529016"/>
                <a:gd name="connsiteY4" fmla="*/ 1042910 h 1103595"/>
                <a:gd name="connsiteX5" fmla="*/ 10529016 w 10529016"/>
                <a:gd name="connsiteY5" fmla="*/ 999203 h 1103595"/>
                <a:gd name="connsiteX0" fmla="*/ 0 w 10529016"/>
                <a:gd name="connsiteY0" fmla="*/ 892401 h 1145780"/>
                <a:gd name="connsiteX1" fmla="*/ 4532810 w 10529016"/>
                <a:gd name="connsiteY1" fmla="*/ 944653 h 1145780"/>
                <a:gd name="connsiteX2" fmla="*/ 6104348 w 10529016"/>
                <a:gd name="connsiteY2" fmla="*/ 77689 h 1145780"/>
                <a:gd name="connsiteX3" fmla="*/ 7529839 w 10529016"/>
                <a:gd name="connsiteY3" fmla="*/ 155728 h 1145780"/>
                <a:gd name="connsiteX4" fmla="*/ 8863979 w 10529016"/>
                <a:gd name="connsiteY4" fmla="*/ 1085095 h 1145780"/>
                <a:gd name="connsiteX5" fmla="*/ 10529016 w 10529016"/>
                <a:gd name="connsiteY5" fmla="*/ 1041388 h 1145780"/>
                <a:gd name="connsiteX0" fmla="*/ 0 w 10529016"/>
                <a:gd name="connsiteY0" fmla="*/ 976746 h 1230125"/>
                <a:gd name="connsiteX1" fmla="*/ 4532810 w 10529016"/>
                <a:gd name="connsiteY1" fmla="*/ 1028998 h 1230125"/>
                <a:gd name="connsiteX2" fmla="*/ 6163071 w 10529016"/>
                <a:gd name="connsiteY2" fmla="*/ 52977 h 1230125"/>
                <a:gd name="connsiteX3" fmla="*/ 7529839 w 10529016"/>
                <a:gd name="connsiteY3" fmla="*/ 240073 h 1230125"/>
                <a:gd name="connsiteX4" fmla="*/ 8863979 w 10529016"/>
                <a:gd name="connsiteY4" fmla="*/ 1169440 h 1230125"/>
                <a:gd name="connsiteX5" fmla="*/ 10529016 w 10529016"/>
                <a:gd name="connsiteY5" fmla="*/ 1125733 h 1230125"/>
                <a:gd name="connsiteX0" fmla="*/ 0 w 10529016"/>
                <a:gd name="connsiteY0" fmla="*/ 1034621 h 1288000"/>
                <a:gd name="connsiteX1" fmla="*/ 4532810 w 10529016"/>
                <a:gd name="connsiteY1" fmla="*/ 1086873 h 1288000"/>
                <a:gd name="connsiteX2" fmla="*/ 6221794 w 10529016"/>
                <a:gd name="connsiteY2" fmla="*/ 43741 h 1288000"/>
                <a:gd name="connsiteX3" fmla="*/ 7529839 w 10529016"/>
                <a:gd name="connsiteY3" fmla="*/ 297948 h 1288000"/>
                <a:gd name="connsiteX4" fmla="*/ 8863979 w 10529016"/>
                <a:gd name="connsiteY4" fmla="*/ 1227315 h 1288000"/>
                <a:gd name="connsiteX5" fmla="*/ 10529016 w 10529016"/>
                <a:gd name="connsiteY5" fmla="*/ 1183608 h 1288000"/>
                <a:gd name="connsiteX0" fmla="*/ 0 w 10529016"/>
                <a:gd name="connsiteY0" fmla="*/ 1031763 h 1285142"/>
                <a:gd name="connsiteX1" fmla="*/ 4549588 w 10529016"/>
                <a:gd name="connsiteY1" fmla="*/ 1042070 h 1285142"/>
                <a:gd name="connsiteX2" fmla="*/ 6221794 w 10529016"/>
                <a:gd name="connsiteY2" fmla="*/ 40883 h 1285142"/>
                <a:gd name="connsiteX3" fmla="*/ 7529839 w 10529016"/>
                <a:gd name="connsiteY3" fmla="*/ 295090 h 1285142"/>
                <a:gd name="connsiteX4" fmla="*/ 8863979 w 10529016"/>
                <a:gd name="connsiteY4" fmla="*/ 1224457 h 1285142"/>
                <a:gd name="connsiteX5" fmla="*/ 10529016 w 10529016"/>
                <a:gd name="connsiteY5" fmla="*/ 1180750 h 1285142"/>
                <a:gd name="connsiteX0" fmla="*/ 0 w 10529016"/>
                <a:gd name="connsiteY0" fmla="*/ 1028922 h 1282301"/>
                <a:gd name="connsiteX1" fmla="*/ 4549588 w 10529016"/>
                <a:gd name="connsiteY1" fmla="*/ 997284 h 1282301"/>
                <a:gd name="connsiteX2" fmla="*/ 6221794 w 10529016"/>
                <a:gd name="connsiteY2" fmla="*/ 38042 h 1282301"/>
                <a:gd name="connsiteX3" fmla="*/ 7529839 w 10529016"/>
                <a:gd name="connsiteY3" fmla="*/ 292249 h 1282301"/>
                <a:gd name="connsiteX4" fmla="*/ 8863979 w 10529016"/>
                <a:gd name="connsiteY4" fmla="*/ 1221616 h 1282301"/>
                <a:gd name="connsiteX5" fmla="*/ 10529016 w 10529016"/>
                <a:gd name="connsiteY5" fmla="*/ 1177909 h 1282301"/>
                <a:gd name="connsiteX0" fmla="*/ 0 w 10529016"/>
                <a:gd name="connsiteY0" fmla="*/ 1104725 h 1358104"/>
                <a:gd name="connsiteX1" fmla="*/ 4549588 w 10529016"/>
                <a:gd name="connsiteY1" fmla="*/ 1073087 h 1358104"/>
                <a:gd name="connsiteX2" fmla="*/ 6221794 w 10529016"/>
                <a:gd name="connsiteY2" fmla="*/ 113845 h 1358104"/>
                <a:gd name="connsiteX3" fmla="*/ 7529839 w 10529016"/>
                <a:gd name="connsiteY3" fmla="*/ 149938 h 1358104"/>
                <a:gd name="connsiteX4" fmla="*/ 8863979 w 10529016"/>
                <a:gd name="connsiteY4" fmla="*/ 1297419 h 1358104"/>
                <a:gd name="connsiteX5" fmla="*/ 10529016 w 10529016"/>
                <a:gd name="connsiteY5" fmla="*/ 1253712 h 1358104"/>
                <a:gd name="connsiteX0" fmla="*/ 0 w 10529016"/>
                <a:gd name="connsiteY0" fmla="*/ 1087554 h 1340933"/>
                <a:gd name="connsiteX1" fmla="*/ 4549588 w 10529016"/>
                <a:gd name="connsiteY1" fmla="*/ 1055916 h 1340933"/>
                <a:gd name="connsiteX2" fmla="*/ 6221794 w 10529016"/>
                <a:gd name="connsiteY2" fmla="*/ 96674 h 1340933"/>
                <a:gd name="connsiteX3" fmla="*/ 7529839 w 10529016"/>
                <a:gd name="connsiteY3" fmla="*/ 132767 h 1340933"/>
                <a:gd name="connsiteX4" fmla="*/ 8863979 w 10529016"/>
                <a:gd name="connsiteY4" fmla="*/ 1280248 h 1340933"/>
                <a:gd name="connsiteX5" fmla="*/ 10529016 w 10529016"/>
                <a:gd name="connsiteY5" fmla="*/ 1236541 h 1340933"/>
                <a:gd name="connsiteX0" fmla="*/ 0 w 10529016"/>
                <a:gd name="connsiteY0" fmla="*/ 1145503 h 1398882"/>
                <a:gd name="connsiteX1" fmla="*/ 4549588 w 10529016"/>
                <a:gd name="connsiteY1" fmla="*/ 1113865 h 1398882"/>
                <a:gd name="connsiteX2" fmla="*/ 6221794 w 10529016"/>
                <a:gd name="connsiteY2" fmla="*/ 154623 h 1398882"/>
                <a:gd name="connsiteX3" fmla="*/ 7529839 w 10529016"/>
                <a:gd name="connsiteY3" fmla="*/ 90048 h 1398882"/>
                <a:gd name="connsiteX4" fmla="*/ 8863979 w 10529016"/>
                <a:gd name="connsiteY4" fmla="*/ 1338197 h 1398882"/>
                <a:gd name="connsiteX5" fmla="*/ 10529016 w 10529016"/>
                <a:gd name="connsiteY5" fmla="*/ 1294490 h 1398882"/>
                <a:gd name="connsiteX0" fmla="*/ 0 w 10529016"/>
                <a:gd name="connsiteY0" fmla="*/ 1124458 h 1377837"/>
                <a:gd name="connsiteX1" fmla="*/ 4549588 w 10529016"/>
                <a:gd name="connsiteY1" fmla="*/ 1092820 h 1377837"/>
                <a:gd name="connsiteX2" fmla="*/ 6221794 w 10529016"/>
                <a:gd name="connsiteY2" fmla="*/ 133578 h 1377837"/>
                <a:gd name="connsiteX3" fmla="*/ 7529839 w 10529016"/>
                <a:gd name="connsiteY3" fmla="*/ 69003 h 1377837"/>
                <a:gd name="connsiteX4" fmla="*/ 8863979 w 10529016"/>
                <a:gd name="connsiteY4" fmla="*/ 1317152 h 1377837"/>
                <a:gd name="connsiteX5" fmla="*/ 10529016 w 10529016"/>
                <a:gd name="connsiteY5" fmla="*/ 1273445 h 1377837"/>
                <a:gd name="connsiteX0" fmla="*/ 0 w 10529016"/>
                <a:gd name="connsiteY0" fmla="*/ 1104514 h 1357893"/>
                <a:gd name="connsiteX1" fmla="*/ 4549588 w 10529016"/>
                <a:gd name="connsiteY1" fmla="*/ 1072876 h 1357893"/>
                <a:gd name="connsiteX2" fmla="*/ 6221794 w 10529016"/>
                <a:gd name="connsiteY2" fmla="*/ 113634 h 1357893"/>
                <a:gd name="connsiteX3" fmla="*/ 7529839 w 10529016"/>
                <a:gd name="connsiteY3" fmla="*/ 49059 h 1357893"/>
                <a:gd name="connsiteX4" fmla="*/ 8863979 w 10529016"/>
                <a:gd name="connsiteY4" fmla="*/ 1297208 h 1357893"/>
                <a:gd name="connsiteX5" fmla="*/ 10529016 w 10529016"/>
                <a:gd name="connsiteY5" fmla="*/ 1253501 h 1357893"/>
                <a:gd name="connsiteX0" fmla="*/ 0 w 10529016"/>
                <a:gd name="connsiteY0" fmla="*/ 1124457 h 1377836"/>
                <a:gd name="connsiteX1" fmla="*/ 4549588 w 10529016"/>
                <a:gd name="connsiteY1" fmla="*/ 1092819 h 1377836"/>
                <a:gd name="connsiteX2" fmla="*/ 6221794 w 10529016"/>
                <a:gd name="connsiteY2" fmla="*/ 133577 h 1377836"/>
                <a:gd name="connsiteX3" fmla="*/ 7529839 w 10529016"/>
                <a:gd name="connsiteY3" fmla="*/ 69002 h 1377836"/>
                <a:gd name="connsiteX4" fmla="*/ 8863979 w 10529016"/>
                <a:gd name="connsiteY4" fmla="*/ 1317151 h 1377836"/>
                <a:gd name="connsiteX5" fmla="*/ 10529016 w 10529016"/>
                <a:gd name="connsiteY5" fmla="*/ 1273444 h 1377836"/>
                <a:gd name="connsiteX0" fmla="*/ 0 w 10529016"/>
                <a:gd name="connsiteY0" fmla="*/ 1184068 h 1646362"/>
                <a:gd name="connsiteX1" fmla="*/ 4549588 w 10529016"/>
                <a:gd name="connsiteY1" fmla="*/ 1152430 h 1646362"/>
                <a:gd name="connsiteX2" fmla="*/ 6221794 w 10529016"/>
                <a:gd name="connsiteY2" fmla="*/ 193188 h 1646362"/>
                <a:gd name="connsiteX3" fmla="*/ 7529839 w 10529016"/>
                <a:gd name="connsiteY3" fmla="*/ 128613 h 1646362"/>
                <a:gd name="connsiteX4" fmla="*/ 9056926 w 10529016"/>
                <a:gd name="connsiteY4" fmla="*/ 1611654 h 1646362"/>
                <a:gd name="connsiteX5" fmla="*/ 10529016 w 10529016"/>
                <a:gd name="connsiteY5" fmla="*/ 1333055 h 1646362"/>
                <a:gd name="connsiteX0" fmla="*/ 0 w 11149801"/>
                <a:gd name="connsiteY0" fmla="*/ 1184068 h 1638214"/>
                <a:gd name="connsiteX1" fmla="*/ 4549588 w 11149801"/>
                <a:gd name="connsiteY1" fmla="*/ 1152430 h 1638214"/>
                <a:gd name="connsiteX2" fmla="*/ 6221794 w 11149801"/>
                <a:gd name="connsiteY2" fmla="*/ 193188 h 1638214"/>
                <a:gd name="connsiteX3" fmla="*/ 7529839 w 11149801"/>
                <a:gd name="connsiteY3" fmla="*/ 128613 h 1638214"/>
                <a:gd name="connsiteX4" fmla="*/ 9056926 w 11149801"/>
                <a:gd name="connsiteY4" fmla="*/ 1611654 h 1638214"/>
                <a:gd name="connsiteX5" fmla="*/ 11149801 w 11149801"/>
                <a:gd name="connsiteY5" fmla="*/ 1165275 h 1638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149801" h="1638214">
                  <a:moveTo>
                    <a:pt x="0" y="1184068"/>
                  </a:moveTo>
                  <a:cubicBezTo>
                    <a:pt x="1027611" y="1182979"/>
                    <a:pt x="3512622" y="1317577"/>
                    <a:pt x="4549588" y="1152430"/>
                  </a:cubicBezTo>
                  <a:cubicBezTo>
                    <a:pt x="5586554" y="987283"/>
                    <a:pt x="5725086" y="363824"/>
                    <a:pt x="6221794" y="193188"/>
                  </a:cubicBezTo>
                  <a:cubicBezTo>
                    <a:pt x="6718502" y="22552"/>
                    <a:pt x="7057317" y="-107798"/>
                    <a:pt x="7529839" y="128613"/>
                  </a:cubicBezTo>
                  <a:cubicBezTo>
                    <a:pt x="8002361" y="365024"/>
                    <a:pt x="8569246" y="1452723"/>
                    <a:pt x="9056926" y="1611654"/>
                  </a:cubicBezTo>
                  <a:cubicBezTo>
                    <a:pt x="9544606" y="1770585"/>
                    <a:pt x="10839344" y="1164321"/>
                    <a:pt x="11149801" y="1165275"/>
                  </a:cubicBezTo>
                </a:path>
              </a:pathLst>
            </a:custGeom>
            <a:noFill/>
            <a:ln w="381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700"/>
            </a:p>
          </p:txBody>
        </p:sp>
        <p:sp>
          <p:nvSpPr>
            <p:cNvPr id="33" name="円/楕円 32">
              <a:extLst>
                <a:ext uri="{FF2B5EF4-FFF2-40B4-BE49-F238E27FC236}">
                  <a16:creationId xmlns:a16="http://schemas.microsoft.com/office/drawing/2014/main" id="{9CC469D5-0425-014D-8971-C2C7C8CA0BBD}"/>
                </a:ext>
              </a:extLst>
            </p:cNvPr>
            <p:cNvSpPr/>
            <p:nvPr/>
          </p:nvSpPr>
          <p:spPr>
            <a:xfrm>
              <a:off x="6470836" y="1505987"/>
              <a:ext cx="434021" cy="434021"/>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rPr>
                <a:t>50</a:t>
              </a:r>
              <a:endParaRPr kumimoji="1" lang="ja-JP" altLang="en-US" sz="600">
                <a:solidFill>
                  <a:schemeClr val="tx1"/>
                </a:solidFill>
              </a:endParaRPr>
            </a:p>
          </p:txBody>
        </p:sp>
        <p:sp>
          <p:nvSpPr>
            <p:cNvPr id="34" name="円/楕円 33">
              <a:extLst>
                <a:ext uri="{FF2B5EF4-FFF2-40B4-BE49-F238E27FC236}">
                  <a16:creationId xmlns:a16="http://schemas.microsoft.com/office/drawing/2014/main" id="{91093BB9-E428-C24E-A198-41112E908C81}"/>
                </a:ext>
              </a:extLst>
            </p:cNvPr>
            <p:cNvSpPr/>
            <p:nvPr/>
          </p:nvSpPr>
          <p:spPr>
            <a:xfrm>
              <a:off x="8088549" y="1505987"/>
              <a:ext cx="434021" cy="434021"/>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rPr>
                <a:t>50</a:t>
              </a:r>
              <a:endParaRPr kumimoji="1" lang="ja-JP" altLang="en-US" sz="600">
                <a:solidFill>
                  <a:schemeClr val="tx1"/>
                </a:solidFill>
              </a:endParaRPr>
            </a:p>
          </p:txBody>
        </p:sp>
        <p:sp>
          <p:nvSpPr>
            <p:cNvPr id="35" name="円/楕円 34">
              <a:extLst>
                <a:ext uri="{FF2B5EF4-FFF2-40B4-BE49-F238E27FC236}">
                  <a16:creationId xmlns:a16="http://schemas.microsoft.com/office/drawing/2014/main" id="{4A7D3934-5870-654D-9C53-A163E63F95F7}"/>
                </a:ext>
              </a:extLst>
            </p:cNvPr>
            <p:cNvSpPr/>
            <p:nvPr/>
          </p:nvSpPr>
          <p:spPr>
            <a:xfrm>
              <a:off x="8719852" y="1505987"/>
              <a:ext cx="434021" cy="434021"/>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rPr>
                <a:t>20</a:t>
              </a:r>
              <a:endParaRPr kumimoji="1" lang="ja-JP" altLang="en-US" sz="600">
                <a:solidFill>
                  <a:schemeClr val="tx1"/>
                </a:solidFill>
              </a:endParaRPr>
            </a:p>
          </p:txBody>
        </p:sp>
        <p:sp>
          <p:nvSpPr>
            <p:cNvPr id="36" name="円/楕円 35">
              <a:extLst>
                <a:ext uri="{FF2B5EF4-FFF2-40B4-BE49-F238E27FC236}">
                  <a16:creationId xmlns:a16="http://schemas.microsoft.com/office/drawing/2014/main" id="{684D6CF8-3151-694A-A3ED-D8FD5B8E76F9}"/>
                </a:ext>
              </a:extLst>
            </p:cNvPr>
            <p:cNvSpPr/>
            <p:nvPr/>
          </p:nvSpPr>
          <p:spPr>
            <a:xfrm>
              <a:off x="9903546" y="874684"/>
              <a:ext cx="434021" cy="434021"/>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rPr>
                <a:t>50</a:t>
              </a:r>
              <a:endParaRPr kumimoji="1" lang="ja-JP" altLang="en-US" sz="600">
                <a:solidFill>
                  <a:schemeClr val="tx1"/>
                </a:solidFill>
              </a:endParaRPr>
            </a:p>
          </p:txBody>
        </p:sp>
        <p:sp>
          <p:nvSpPr>
            <p:cNvPr id="37" name="円/楕円 36">
              <a:extLst>
                <a:ext uri="{FF2B5EF4-FFF2-40B4-BE49-F238E27FC236}">
                  <a16:creationId xmlns:a16="http://schemas.microsoft.com/office/drawing/2014/main" id="{1CDDC698-7C40-D044-825A-5E5728448584}"/>
                </a:ext>
              </a:extLst>
            </p:cNvPr>
            <p:cNvSpPr/>
            <p:nvPr/>
          </p:nvSpPr>
          <p:spPr>
            <a:xfrm>
              <a:off x="10416479" y="874684"/>
              <a:ext cx="434021" cy="434021"/>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rPr>
                <a:t>80</a:t>
              </a:r>
              <a:endParaRPr kumimoji="1" lang="ja-JP" altLang="en-US" sz="600">
                <a:solidFill>
                  <a:schemeClr val="tx1"/>
                </a:solidFill>
              </a:endParaRPr>
            </a:p>
          </p:txBody>
        </p:sp>
        <p:sp>
          <p:nvSpPr>
            <p:cNvPr id="38" name="円/楕円 37">
              <a:extLst>
                <a:ext uri="{FF2B5EF4-FFF2-40B4-BE49-F238E27FC236}">
                  <a16:creationId xmlns:a16="http://schemas.microsoft.com/office/drawing/2014/main" id="{CCDBE361-3D72-1343-98C1-CA95715E1EFE}"/>
                </a:ext>
              </a:extLst>
            </p:cNvPr>
            <p:cNvSpPr/>
            <p:nvPr/>
          </p:nvSpPr>
          <p:spPr>
            <a:xfrm>
              <a:off x="10732131" y="1190336"/>
              <a:ext cx="434021" cy="434021"/>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rPr>
                <a:t>100</a:t>
              </a:r>
              <a:endParaRPr kumimoji="1" lang="ja-JP" altLang="en-US" sz="600">
                <a:solidFill>
                  <a:schemeClr val="tx1"/>
                </a:solidFill>
              </a:endParaRPr>
            </a:p>
          </p:txBody>
        </p:sp>
        <p:sp>
          <p:nvSpPr>
            <p:cNvPr id="39" name="円/楕円 38">
              <a:extLst>
                <a:ext uri="{FF2B5EF4-FFF2-40B4-BE49-F238E27FC236}">
                  <a16:creationId xmlns:a16="http://schemas.microsoft.com/office/drawing/2014/main" id="{90D857C8-EF3A-744F-A21B-0C6D8CCFD7A9}"/>
                </a:ext>
              </a:extLst>
            </p:cNvPr>
            <p:cNvSpPr/>
            <p:nvPr/>
          </p:nvSpPr>
          <p:spPr>
            <a:xfrm>
              <a:off x="11166151" y="1703270"/>
              <a:ext cx="434021" cy="434021"/>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rPr>
                <a:t>30</a:t>
              </a:r>
              <a:endParaRPr kumimoji="1" lang="ja-JP" altLang="en-US" sz="600">
                <a:solidFill>
                  <a:schemeClr val="tx1"/>
                </a:solidFill>
              </a:endParaRPr>
            </a:p>
          </p:txBody>
        </p:sp>
        <p:sp>
          <p:nvSpPr>
            <p:cNvPr id="40" name="円/楕円 39">
              <a:extLst>
                <a:ext uri="{FF2B5EF4-FFF2-40B4-BE49-F238E27FC236}">
                  <a16:creationId xmlns:a16="http://schemas.microsoft.com/office/drawing/2014/main" id="{A6082588-51B8-B648-A18C-5FB850ADA8C3}"/>
                </a:ext>
              </a:extLst>
            </p:cNvPr>
            <p:cNvSpPr/>
            <p:nvPr/>
          </p:nvSpPr>
          <p:spPr>
            <a:xfrm>
              <a:off x="12073649" y="1466531"/>
              <a:ext cx="434021" cy="434021"/>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rPr>
                <a:t>50</a:t>
              </a:r>
              <a:endParaRPr kumimoji="1" lang="ja-JP" altLang="en-US" sz="600">
                <a:solidFill>
                  <a:schemeClr val="tx1"/>
                </a:solidFill>
              </a:endParaRPr>
            </a:p>
          </p:txBody>
        </p:sp>
        <p:cxnSp>
          <p:nvCxnSpPr>
            <p:cNvPr id="43" name="直線コネクタ 42">
              <a:extLst>
                <a:ext uri="{FF2B5EF4-FFF2-40B4-BE49-F238E27FC236}">
                  <a16:creationId xmlns:a16="http://schemas.microsoft.com/office/drawing/2014/main" id="{2CF3CC91-3E03-5B40-B1C1-2CA5D586E46D}"/>
                </a:ext>
              </a:extLst>
            </p:cNvPr>
            <p:cNvCxnSpPr>
              <a:cxnSpLocks/>
            </p:cNvCxnSpPr>
            <p:nvPr/>
          </p:nvCxnSpPr>
          <p:spPr>
            <a:xfrm flipH="1">
              <a:off x="6904856" y="1782182"/>
              <a:ext cx="986411" cy="0"/>
            </a:xfrm>
            <a:prstGeom prst="line">
              <a:avLst/>
            </a:prstGeom>
            <a:ln w="7620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4" name="正方形/長方形 43">
              <a:extLst>
                <a:ext uri="{FF2B5EF4-FFF2-40B4-BE49-F238E27FC236}">
                  <a16:creationId xmlns:a16="http://schemas.microsoft.com/office/drawing/2014/main" id="{7CEE135A-4643-0943-B7AE-88153FFF813D}"/>
                </a:ext>
              </a:extLst>
            </p:cNvPr>
            <p:cNvSpPr/>
            <p:nvPr/>
          </p:nvSpPr>
          <p:spPr>
            <a:xfrm>
              <a:off x="10771587" y="756315"/>
              <a:ext cx="197282" cy="1972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700" b="1">
                  <a:solidFill>
                    <a:schemeClr val="tx1"/>
                  </a:solidFill>
                </a:rPr>
                <a:t>③</a:t>
              </a:r>
            </a:p>
          </p:txBody>
        </p:sp>
        <p:sp>
          <p:nvSpPr>
            <p:cNvPr id="45" name="円弧 44">
              <a:extLst>
                <a:ext uri="{FF2B5EF4-FFF2-40B4-BE49-F238E27FC236}">
                  <a16:creationId xmlns:a16="http://schemas.microsoft.com/office/drawing/2014/main" id="{62275D91-FC05-F548-A602-8E30569CFF4B}"/>
                </a:ext>
              </a:extLst>
            </p:cNvPr>
            <p:cNvSpPr/>
            <p:nvPr/>
          </p:nvSpPr>
          <p:spPr>
            <a:xfrm flipH="1">
              <a:off x="9272243" y="1269249"/>
              <a:ext cx="1893909" cy="1617714"/>
            </a:xfrm>
            <a:prstGeom prst="arc">
              <a:avLst>
                <a:gd name="adj1" fmla="val 11727941"/>
                <a:gd name="adj2" fmla="val 15641217"/>
              </a:avLst>
            </a:prstGeom>
            <a:ln w="762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700" dirty="0"/>
            </a:p>
          </p:txBody>
        </p:sp>
      </p:grpSp>
      <p:sp>
        <p:nvSpPr>
          <p:cNvPr id="74" name="円弧 73">
            <a:extLst>
              <a:ext uri="{FF2B5EF4-FFF2-40B4-BE49-F238E27FC236}">
                <a16:creationId xmlns:a16="http://schemas.microsoft.com/office/drawing/2014/main" id="{52AD05D5-D252-104A-A305-F488D161EF14}"/>
              </a:ext>
            </a:extLst>
          </p:cNvPr>
          <p:cNvSpPr/>
          <p:nvPr/>
        </p:nvSpPr>
        <p:spPr>
          <a:xfrm flipH="1">
            <a:off x="9355100" y="1412168"/>
            <a:ext cx="1893909" cy="1617714"/>
          </a:xfrm>
          <a:prstGeom prst="arc">
            <a:avLst>
              <a:gd name="adj1" fmla="val 10110089"/>
              <a:gd name="adj2" fmla="val 15641217"/>
            </a:avLst>
          </a:prstGeom>
          <a:ln w="762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700" dirty="0"/>
          </a:p>
        </p:txBody>
      </p:sp>
      <p:grpSp>
        <p:nvGrpSpPr>
          <p:cNvPr id="80" name="グループ化 79">
            <a:extLst>
              <a:ext uri="{FF2B5EF4-FFF2-40B4-BE49-F238E27FC236}">
                <a16:creationId xmlns:a16="http://schemas.microsoft.com/office/drawing/2014/main" id="{08A20F55-71F8-DB4A-9A06-EFC73063C555}"/>
              </a:ext>
            </a:extLst>
          </p:cNvPr>
          <p:cNvGrpSpPr/>
          <p:nvPr/>
        </p:nvGrpSpPr>
        <p:grpSpPr>
          <a:xfrm>
            <a:off x="6474780" y="2453818"/>
            <a:ext cx="6192688" cy="576064"/>
            <a:chOff x="4024536" y="3360440"/>
            <a:chExt cx="8136904" cy="293950"/>
          </a:xfrm>
        </p:grpSpPr>
        <p:sp>
          <p:nvSpPr>
            <p:cNvPr id="75" name="角丸四角形 74">
              <a:extLst>
                <a:ext uri="{FF2B5EF4-FFF2-40B4-BE49-F238E27FC236}">
                  <a16:creationId xmlns:a16="http://schemas.microsoft.com/office/drawing/2014/main" id="{0021F669-7018-A448-967E-C351C1C0C39D}"/>
                </a:ext>
              </a:extLst>
            </p:cNvPr>
            <p:cNvSpPr/>
            <p:nvPr/>
          </p:nvSpPr>
          <p:spPr>
            <a:xfrm>
              <a:off x="9497144" y="3360440"/>
              <a:ext cx="2664296" cy="29395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solidFill>
                    <a:schemeClr val="tx1"/>
                  </a:solidFill>
                </a:rPr>
                <a:t>ライン喪失の</a:t>
              </a:r>
              <a:endParaRPr lang="en-US" altLang="ja-JP" dirty="0">
                <a:solidFill>
                  <a:schemeClr val="tx1"/>
                </a:solidFill>
              </a:endParaRPr>
            </a:p>
            <a:p>
              <a:pPr algn="ctr"/>
              <a:r>
                <a:rPr lang="ja-JP" altLang="en-US">
                  <a:solidFill>
                    <a:schemeClr val="tx1"/>
                  </a:solidFill>
                </a:rPr>
                <a:t>リスクがある</a:t>
              </a:r>
              <a:endParaRPr kumimoji="1" lang="ja-JP" altLang="en-US" dirty="0">
                <a:solidFill>
                  <a:schemeClr val="tx1"/>
                </a:solidFill>
              </a:endParaRPr>
            </a:p>
          </p:txBody>
        </p:sp>
        <p:sp>
          <p:nvSpPr>
            <p:cNvPr id="76" name="角丸四角形 75">
              <a:extLst>
                <a:ext uri="{FF2B5EF4-FFF2-40B4-BE49-F238E27FC236}">
                  <a16:creationId xmlns:a16="http://schemas.microsoft.com/office/drawing/2014/main" id="{E1CAEBB6-A2CA-E649-9B86-7631D087791B}"/>
                </a:ext>
              </a:extLst>
            </p:cNvPr>
            <p:cNvSpPr/>
            <p:nvPr/>
          </p:nvSpPr>
          <p:spPr>
            <a:xfrm>
              <a:off x="6760840" y="3360440"/>
              <a:ext cx="2664296" cy="29395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横</a:t>
              </a:r>
              <a:r>
                <a:rPr kumimoji="1" lang="en-US" altLang="ja-JP" dirty="0">
                  <a:solidFill>
                    <a:schemeClr val="tx1"/>
                  </a:solidFill>
                </a:rPr>
                <a:t>G</a:t>
              </a:r>
              <a:r>
                <a:rPr kumimoji="1" lang="ja-JP" altLang="en-US">
                  <a:solidFill>
                    <a:schemeClr val="tx1"/>
                  </a:solidFill>
                </a:rPr>
                <a:t>の変化が大きい</a:t>
              </a:r>
              <a:endParaRPr kumimoji="1" lang="ja-JP" altLang="en-US" dirty="0">
                <a:solidFill>
                  <a:schemeClr val="tx1"/>
                </a:solidFill>
              </a:endParaRPr>
            </a:p>
          </p:txBody>
        </p:sp>
        <p:sp>
          <p:nvSpPr>
            <p:cNvPr id="78" name="角丸四角形 77">
              <a:extLst>
                <a:ext uri="{FF2B5EF4-FFF2-40B4-BE49-F238E27FC236}">
                  <a16:creationId xmlns:a16="http://schemas.microsoft.com/office/drawing/2014/main" id="{BBE3DD0D-D469-904A-B7FF-BAB93F68DBD6}"/>
                </a:ext>
              </a:extLst>
            </p:cNvPr>
            <p:cNvSpPr/>
            <p:nvPr/>
          </p:nvSpPr>
          <p:spPr>
            <a:xfrm>
              <a:off x="4024536" y="3360440"/>
              <a:ext cx="2664296" cy="29395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solidFill>
                    <a:schemeClr val="tx1"/>
                  </a:solidFill>
                </a:rPr>
                <a:t>意のままの</a:t>
              </a:r>
              <a:endParaRPr lang="en-US" altLang="ja-JP" dirty="0">
                <a:solidFill>
                  <a:schemeClr val="tx1"/>
                </a:solidFill>
              </a:endParaRPr>
            </a:p>
            <a:p>
              <a:pPr algn="ctr"/>
              <a:r>
                <a:rPr lang="ja-JP" altLang="en-US">
                  <a:solidFill>
                    <a:schemeClr val="tx1"/>
                  </a:solidFill>
                </a:rPr>
                <a:t>走りではない</a:t>
              </a:r>
              <a:endParaRPr kumimoji="1" lang="ja-JP" altLang="en-US" dirty="0">
                <a:solidFill>
                  <a:schemeClr val="tx1"/>
                </a:solidFill>
              </a:endParaRPr>
            </a:p>
          </p:txBody>
        </p:sp>
      </p:grpSp>
      <p:sp>
        <p:nvSpPr>
          <p:cNvPr id="97" name="正方形/長方形 96">
            <a:extLst>
              <a:ext uri="{FF2B5EF4-FFF2-40B4-BE49-F238E27FC236}">
                <a16:creationId xmlns:a16="http://schemas.microsoft.com/office/drawing/2014/main" id="{5129238D-5801-6D4B-B541-85A01E6620FA}"/>
              </a:ext>
            </a:extLst>
          </p:cNvPr>
          <p:cNvSpPr/>
          <p:nvPr/>
        </p:nvSpPr>
        <p:spPr>
          <a:xfrm>
            <a:off x="6474780" y="293578"/>
            <a:ext cx="6184776" cy="2880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 name="グループ化 2">
            <a:extLst>
              <a:ext uri="{FF2B5EF4-FFF2-40B4-BE49-F238E27FC236}">
                <a16:creationId xmlns:a16="http://schemas.microsoft.com/office/drawing/2014/main" id="{07E9B55F-3179-7748-94BC-719149ABC004}"/>
              </a:ext>
            </a:extLst>
          </p:cNvPr>
          <p:cNvGrpSpPr/>
          <p:nvPr/>
        </p:nvGrpSpPr>
        <p:grpSpPr>
          <a:xfrm>
            <a:off x="2384315" y="5555847"/>
            <a:ext cx="4046522" cy="1724343"/>
            <a:chOff x="2098723" y="5434149"/>
            <a:chExt cx="4332114" cy="1846042"/>
          </a:xfrm>
        </p:grpSpPr>
        <p:pic>
          <p:nvPicPr>
            <p:cNvPr id="96" name="図 95">
              <a:extLst>
                <a:ext uri="{FF2B5EF4-FFF2-40B4-BE49-F238E27FC236}">
                  <a16:creationId xmlns:a16="http://schemas.microsoft.com/office/drawing/2014/main" id="{BC070745-3550-F540-8A9F-610F72E68130}"/>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138237" y="5473297"/>
              <a:ext cx="4292600" cy="1790700"/>
            </a:xfrm>
            <a:prstGeom prst="rect">
              <a:avLst/>
            </a:prstGeom>
          </p:spPr>
        </p:pic>
        <p:sp>
          <p:nvSpPr>
            <p:cNvPr id="99" name="正方形/長方形 98">
              <a:extLst>
                <a:ext uri="{FF2B5EF4-FFF2-40B4-BE49-F238E27FC236}">
                  <a16:creationId xmlns:a16="http://schemas.microsoft.com/office/drawing/2014/main" id="{A88BB197-85CF-7C4C-BDEC-4AA5B81D13D7}"/>
                </a:ext>
              </a:extLst>
            </p:cNvPr>
            <p:cNvSpPr/>
            <p:nvPr/>
          </p:nvSpPr>
          <p:spPr>
            <a:xfrm>
              <a:off x="2098723" y="5434149"/>
              <a:ext cx="4302077" cy="184604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2" name="グループ化 101">
            <a:extLst>
              <a:ext uri="{FF2B5EF4-FFF2-40B4-BE49-F238E27FC236}">
                <a16:creationId xmlns:a16="http://schemas.microsoft.com/office/drawing/2014/main" id="{3798009F-2943-2743-A9B3-8C0B3FA2DB2E}"/>
              </a:ext>
            </a:extLst>
          </p:cNvPr>
          <p:cNvGrpSpPr/>
          <p:nvPr/>
        </p:nvGrpSpPr>
        <p:grpSpPr>
          <a:xfrm>
            <a:off x="6474780" y="3473022"/>
            <a:ext cx="6184776" cy="3836767"/>
            <a:chOff x="6616824" y="3504456"/>
            <a:chExt cx="6184776" cy="3836767"/>
          </a:xfrm>
        </p:grpSpPr>
        <p:pic>
          <p:nvPicPr>
            <p:cNvPr id="85" name="図 84">
              <a:extLst>
                <a:ext uri="{FF2B5EF4-FFF2-40B4-BE49-F238E27FC236}">
                  <a16:creationId xmlns:a16="http://schemas.microsoft.com/office/drawing/2014/main" id="{3EE2A4FB-3033-C24C-89B2-C92F57AFB8D0}"/>
                </a:ext>
              </a:extLst>
            </p:cNvPr>
            <p:cNvPicPr/>
            <p:nvPr/>
          </p:nvPicPr>
          <p:blipFill rotWithShape="1">
            <a:blip r:embed="rId4" cstate="screen">
              <a:extLst>
                <a:ext uri="{28A0092B-C50C-407E-A947-70E740481C1C}">
                  <a14:useLocalDpi xmlns:a14="http://schemas.microsoft.com/office/drawing/2010/main"/>
                </a:ext>
              </a:extLst>
            </a:blip>
            <a:srcRect t="7062" b="4753"/>
            <a:stretch/>
          </p:blipFill>
          <p:spPr>
            <a:xfrm>
              <a:off x="6616825" y="3522258"/>
              <a:ext cx="6120680" cy="3818965"/>
            </a:xfrm>
            <a:prstGeom prst="rect">
              <a:avLst/>
            </a:prstGeom>
            <a:ln>
              <a:noFill/>
            </a:ln>
          </p:spPr>
        </p:pic>
        <p:pic>
          <p:nvPicPr>
            <p:cNvPr id="86" name="図 85">
              <a:extLst>
                <a:ext uri="{FF2B5EF4-FFF2-40B4-BE49-F238E27FC236}">
                  <a16:creationId xmlns:a16="http://schemas.microsoft.com/office/drawing/2014/main" id="{E240FF54-4BFF-4C4F-8141-823B2DDC3A31}"/>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6616824" y="3504456"/>
              <a:ext cx="2877670" cy="2191871"/>
            </a:xfrm>
            <a:prstGeom prst="rect">
              <a:avLst/>
            </a:prstGeom>
            <a:ln>
              <a:solidFill>
                <a:schemeClr val="tx1"/>
              </a:solidFill>
            </a:ln>
          </p:spPr>
        </p:pic>
        <p:sp>
          <p:nvSpPr>
            <p:cNvPr id="88" name="正方形/長方形 87">
              <a:extLst>
                <a:ext uri="{FF2B5EF4-FFF2-40B4-BE49-F238E27FC236}">
                  <a16:creationId xmlns:a16="http://schemas.microsoft.com/office/drawing/2014/main" id="{7CC1A36D-411E-714C-AB45-E8715CA03DA7}"/>
                </a:ext>
              </a:extLst>
            </p:cNvPr>
            <p:cNvSpPr/>
            <p:nvPr/>
          </p:nvSpPr>
          <p:spPr>
            <a:xfrm>
              <a:off x="6880974" y="6673534"/>
              <a:ext cx="2016224"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b="1">
                  <a:solidFill>
                    <a:schemeClr val="tx1"/>
                  </a:solidFill>
                </a:rPr>
                <a:t>走行曲線</a:t>
              </a:r>
              <a:r>
                <a:rPr lang="en-US" altLang="ja-JP" sz="1050" b="1" dirty="0">
                  <a:solidFill>
                    <a:schemeClr val="tx1"/>
                  </a:solidFill>
                </a:rPr>
                <a:t>(</a:t>
              </a:r>
              <a:r>
                <a:rPr lang="ja-JP" altLang="en-US" sz="1050" b="1">
                  <a:solidFill>
                    <a:schemeClr val="tx1"/>
                  </a:solidFill>
                </a:rPr>
                <a:t>コースデータ</a:t>
              </a:r>
              <a:r>
                <a:rPr lang="en-US" altLang="ja-JP" sz="1050" b="1" dirty="0">
                  <a:solidFill>
                    <a:schemeClr val="tx1"/>
                  </a:solidFill>
                </a:rPr>
                <a:t>)</a:t>
              </a:r>
              <a:endParaRPr kumimoji="1" lang="ja-JP" altLang="en-US" sz="1050" b="1">
                <a:solidFill>
                  <a:schemeClr val="tx1"/>
                </a:solidFill>
              </a:endParaRPr>
            </a:p>
          </p:txBody>
        </p:sp>
        <p:sp>
          <p:nvSpPr>
            <p:cNvPr id="98" name="正方形/長方形 97">
              <a:extLst>
                <a:ext uri="{FF2B5EF4-FFF2-40B4-BE49-F238E27FC236}">
                  <a16:creationId xmlns:a16="http://schemas.microsoft.com/office/drawing/2014/main" id="{8D401930-36A2-F247-8F3C-DA4D6DA2CF4F}"/>
                </a:ext>
              </a:extLst>
            </p:cNvPr>
            <p:cNvSpPr/>
            <p:nvPr/>
          </p:nvSpPr>
          <p:spPr>
            <a:xfrm>
              <a:off x="6616824" y="3504456"/>
              <a:ext cx="6184776" cy="381642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4" name="正方形/長方形 103">
            <a:extLst>
              <a:ext uri="{FF2B5EF4-FFF2-40B4-BE49-F238E27FC236}">
                <a16:creationId xmlns:a16="http://schemas.microsoft.com/office/drawing/2014/main" id="{33857610-50BB-2E45-A3E9-857B3C3CB48A}"/>
              </a:ext>
            </a:extLst>
          </p:cNvPr>
          <p:cNvSpPr/>
          <p:nvPr/>
        </p:nvSpPr>
        <p:spPr>
          <a:xfrm>
            <a:off x="980609" y="5526880"/>
            <a:ext cx="2016224"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b="1">
                <a:solidFill>
                  <a:schemeClr val="tx1"/>
                </a:solidFill>
              </a:rPr>
              <a:t>図：コースデータ</a:t>
            </a:r>
            <a:endParaRPr kumimoji="1" lang="ja-JP" altLang="en-US" sz="1050" b="1">
              <a:solidFill>
                <a:schemeClr val="tx1"/>
              </a:solidFill>
            </a:endParaRPr>
          </a:p>
        </p:txBody>
      </p:sp>
      <p:sp>
        <p:nvSpPr>
          <p:cNvPr id="109" name="正方形/長方形 108">
            <a:extLst>
              <a:ext uri="{FF2B5EF4-FFF2-40B4-BE49-F238E27FC236}">
                <a16:creationId xmlns:a16="http://schemas.microsoft.com/office/drawing/2014/main" id="{6A5DDBB7-6D32-8548-BA9A-F467832E1120}"/>
              </a:ext>
            </a:extLst>
          </p:cNvPr>
          <p:cNvSpPr/>
          <p:nvPr/>
        </p:nvSpPr>
        <p:spPr>
          <a:xfrm>
            <a:off x="0" y="6891631"/>
            <a:ext cx="192024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b="1">
                <a:solidFill>
                  <a:schemeClr val="tx1"/>
                </a:solidFill>
              </a:rPr>
              <a:t>図：簡易マップトレース</a:t>
            </a:r>
            <a:endParaRPr lang="en-US" altLang="ja-JP" sz="1050" b="1" dirty="0">
              <a:solidFill>
                <a:schemeClr val="tx1"/>
              </a:solidFill>
            </a:endParaRPr>
          </a:p>
          <a:p>
            <a:r>
              <a:rPr lang="en-US" altLang="ja-JP" sz="1050" b="1" dirty="0">
                <a:solidFill>
                  <a:schemeClr val="tx1"/>
                </a:solidFill>
              </a:rPr>
              <a:t>       </a:t>
            </a:r>
            <a:r>
              <a:rPr lang="ja-JP" altLang="en-US" sz="1050" b="1">
                <a:solidFill>
                  <a:schemeClr val="tx1"/>
                </a:solidFill>
              </a:rPr>
              <a:t>の実装</a:t>
            </a:r>
            <a:r>
              <a:rPr lang="en-US" altLang="ja-JP" sz="1050" b="1" dirty="0">
                <a:solidFill>
                  <a:schemeClr val="tx1"/>
                </a:solidFill>
              </a:rPr>
              <a:t>(</a:t>
            </a:r>
            <a:r>
              <a:rPr lang="ja-JP" altLang="en-US" sz="1050" b="1">
                <a:solidFill>
                  <a:schemeClr val="tx1"/>
                </a:solidFill>
              </a:rPr>
              <a:t>コーナー時</a:t>
            </a:r>
            <a:r>
              <a:rPr lang="en-US" altLang="ja-JP" sz="1050" b="1" dirty="0">
                <a:solidFill>
                  <a:schemeClr val="tx1"/>
                </a:solidFill>
              </a:rPr>
              <a:t>)</a:t>
            </a:r>
            <a:endParaRPr kumimoji="1" lang="ja-JP" altLang="en-US" sz="1050" b="1">
              <a:solidFill>
                <a:schemeClr val="tx1"/>
              </a:solidFill>
            </a:endParaRPr>
          </a:p>
        </p:txBody>
      </p:sp>
      <p:pic>
        <p:nvPicPr>
          <p:cNvPr id="94" name="図 93">
            <a:extLst>
              <a:ext uri="{FF2B5EF4-FFF2-40B4-BE49-F238E27FC236}">
                <a16:creationId xmlns:a16="http://schemas.microsoft.com/office/drawing/2014/main" id="{6E4E5B6C-025A-BF42-A503-80A6ED9B4B04}"/>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0" y="7415451"/>
            <a:ext cx="3946893" cy="2185750"/>
          </a:xfrm>
          <a:prstGeom prst="rect">
            <a:avLst/>
          </a:prstGeom>
        </p:spPr>
      </p:pic>
      <p:pic>
        <p:nvPicPr>
          <p:cNvPr id="83" name="図 82">
            <a:extLst>
              <a:ext uri="{FF2B5EF4-FFF2-40B4-BE49-F238E27FC236}">
                <a16:creationId xmlns:a16="http://schemas.microsoft.com/office/drawing/2014/main" id="{6D243A9C-1E79-A547-9BD3-E928176FEA82}"/>
              </a:ext>
            </a:extLst>
          </p:cNvPr>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a:off x="3879667" y="7415451"/>
            <a:ext cx="3762102" cy="1123406"/>
          </a:xfrm>
          <a:prstGeom prst="rect">
            <a:avLst/>
          </a:prstGeom>
        </p:spPr>
      </p:pic>
      <p:sp>
        <p:nvSpPr>
          <p:cNvPr id="108" name="正方形/長方形 107">
            <a:extLst>
              <a:ext uri="{FF2B5EF4-FFF2-40B4-BE49-F238E27FC236}">
                <a16:creationId xmlns:a16="http://schemas.microsoft.com/office/drawing/2014/main" id="{30721249-F46F-5944-89D9-429336D8FFC9}"/>
              </a:ext>
            </a:extLst>
          </p:cNvPr>
          <p:cNvSpPr/>
          <p:nvPr/>
        </p:nvSpPr>
        <p:spPr>
          <a:xfrm>
            <a:off x="0" y="7354388"/>
            <a:ext cx="7641771" cy="224681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正方形/長方形 90">
            <a:extLst>
              <a:ext uri="{FF2B5EF4-FFF2-40B4-BE49-F238E27FC236}">
                <a16:creationId xmlns:a16="http://schemas.microsoft.com/office/drawing/2014/main" id="{76F8B11F-D3E0-2547-AB1E-C5054C062336}"/>
              </a:ext>
            </a:extLst>
          </p:cNvPr>
          <p:cNvSpPr/>
          <p:nvPr/>
        </p:nvSpPr>
        <p:spPr>
          <a:xfrm>
            <a:off x="7689669" y="7654834"/>
            <a:ext cx="4994365" cy="194636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92" name="グラフ 91">
            <a:extLst>
              <a:ext uri="{FF2B5EF4-FFF2-40B4-BE49-F238E27FC236}">
                <a16:creationId xmlns:a16="http://schemas.microsoft.com/office/drawing/2014/main" id="{558B2A0F-813F-8C49-AAF7-3F07DE7CFAE7}"/>
              </a:ext>
            </a:extLst>
          </p:cNvPr>
          <p:cNvGraphicFramePr>
            <a:graphicFrameLocks/>
          </p:cNvGraphicFramePr>
          <p:nvPr>
            <p:extLst>
              <p:ext uri="{D42A27DB-BD31-4B8C-83A1-F6EECF244321}">
                <p14:modId xmlns:p14="http://schemas.microsoft.com/office/powerpoint/2010/main" val="1756281161"/>
              </p:ext>
            </p:extLst>
          </p:nvPr>
        </p:nvGraphicFramePr>
        <p:xfrm>
          <a:off x="7684178" y="7628709"/>
          <a:ext cx="4856166" cy="1972491"/>
        </p:xfrm>
        <a:graphic>
          <a:graphicData uri="http://schemas.openxmlformats.org/drawingml/2006/chart">
            <c:chart xmlns:c="http://schemas.openxmlformats.org/drawingml/2006/chart" xmlns:r="http://schemas.openxmlformats.org/officeDocument/2006/relationships" r:id="rId8"/>
          </a:graphicData>
        </a:graphic>
      </p:graphicFrame>
      <p:sp>
        <p:nvSpPr>
          <p:cNvPr id="93" name="正方形/長方形 92">
            <a:extLst>
              <a:ext uri="{FF2B5EF4-FFF2-40B4-BE49-F238E27FC236}">
                <a16:creationId xmlns:a16="http://schemas.microsoft.com/office/drawing/2014/main" id="{D5AEA32D-8B2A-6441-BE22-B7D38620D399}"/>
              </a:ext>
            </a:extLst>
          </p:cNvPr>
          <p:cNvSpPr/>
          <p:nvPr/>
        </p:nvSpPr>
        <p:spPr>
          <a:xfrm>
            <a:off x="7659146" y="7350169"/>
            <a:ext cx="4985700" cy="2916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b="1">
                <a:solidFill>
                  <a:schemeClr val="tx1"/>
                </a:solidFill>
              </a:rPr>
              <a:t>図：ヨーレート比較（青線：本システム　赤線：従来のライントレース）</a:t>
            </a:r>
            <a:endParaRPr kumimoji="1" lang="ja-JP" altLang="en-US" sz="1050" b="1">
              <a:solidFill>
                <a:schemeClr val="tx1"/>
              </a:solidFill>
            </a:endParaRPr>
          </a:p>
        </p:txBody>
      </p:sp>
      <p:sp>
        <p:nvSpPr>
          <p:cNvPr id="95" name="正方形/長方形 94">
            <a:extLst>
              <a:ext uri="{FF2B5EF4-FFF2-40B4-BE49-F238E27FC236}">
                <a16:creationId xmlns:a16="http://schemas.microsoft.com/office/drawing/2014/main" id="{1E83B737-0203-434D-A6A5-0E1123771D8A}"/>
              </a:ext>
            </a:extLst>
          </p:cNvPr>
          <p:cNvSpPr/>
          <p:nvPr/>
        </p:nvSpPr>
        <p:spPr>
          <a:xfrm>
            <a:off x="8098928" y="9200739"/>
            <a:ext cx="4245471" cy="3873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50" b="1">
                <a:solidFill>
                  <a:schemeClr val="tx1"/>
                </a:solidFill>
              </a:rPr>
              <a:t>従来のライントレース</a:t>
            </a:r>
            <a:r>
              <a:rPr kumimoji="1" lang="en-US" altLang="ja-JP" sz="1050" b="1" dirty="0">
                <a:solidFill>
                  <a:schemeClr val="tx1"/>
                </a:solidFill>
              </a:rPr>
              <a:t>(</a:t>
            </a:r>
            <a:r>
              <a:rPr kumimoji="1" lang="ja-JP" altLang="en-US" sz="1050" b="1">
                <a:solidFill>
                  <a:schemeClr val="tx1"/>
                </a:solidFill>
              </a:rPr>
              <a:t>赤線</a:t>
            </a:r>
            <a:r>
              <a:rPr kumimoji="1" lang="en-US" altLang="ja-JP" sz="1050" b="1" dirty="0">
                <a:solidFill>
                  <a:schemeClr val="tx1"/>
                </a:solidFill>
              </a:rPr>
              <a:t>)</a:t>
            </a:r>
            <a:r>
              <a:rPr kumimoji="1" lang="ja-JP" altLang="en-US" sz="1050" b="1">
                <a:solidFill>
                  <a:schemeClr val="tx1"/>
                </a:solidFill>
              </a:rPr>
              <a:t>に比べ滑らかな曲線を実現</a:t>
            </a:r>
          </a:p>
        </p:txBody>
      </p:sp>
    </p:spTree>
    <p:extLst>
      <p:ext uri="{BB962C8B-B14F-4D97-AF65-F5344CB8AC3E}">
        <p14:creationId xmlns:p14="http://schemas.microsoft.com/office/powerpoint/2010/main" val="3238716692"/>
      </p:ext>
    </p:extLst>
  </p:cSld>
  <p:clrMapOvr>
    <a:masterClrMapping/>
  </p:clrMapOvr>
</p:sld>
</file>

<file path=ppt/theme/theme1.xml><?xml version="1.0" encoding="utf-8"?>
<a:theme xmlns:a="http://schemas.openxmlformats.org/drawingml/2006/main" name="アブストラクトページ用（プライマリークラス）">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6160</TotalTime>
  <Words>1527</Words>
  <Application>Microsoft Macintosh PowerPoint</Application>
  <PresentationFormat>A3 297x420 mm</PresentationFormat>
  <Paragraphs>401</Paragraphs>
  <Slides>6</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2</vt:i4>
      </vt:variant>
      <vt:variant>
        <vt:lpstr>スライド タイトル</vt:lpstr>
      </vt:variant>
      <vt:variant>
        <vt:i4>6</vt:i4>
      </vt:variant>
    </vt:vector>
  </HeadingPairs>
  <TitlesOfParts>
    <vt:vector size="15" baseType="lpstr">
      <vt:lpstr>HG丸ｺﾞｼｯｸM-PRO</vt:lpstr>
      <vt:lpstr>ＭＳ Ｐゴシック</vt:lpstr>
      <vt:lpstr>ＭＳ Ｐ明朝</vt:lpstr>
      <vt:lpstr>游ゴシック</vt:lpstr>
      <vt:lpstr>游ゴシック Light</vt:lpstr>
      <vt:lpstr>Arial</vt:lpstr>
      <vt:lpstr>Times New Roman</vt:lpstr>
      <vt:lpstr>アブストラクトページ用（プライマリークラス）</vt:lpstr>
      <vt:lpstr>デザインの設定</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Manager>ETロボコン実行委員会</Manager>
  <Company>ETロボコン実行委員会</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ETロボコン・コンセプトシート</dc:title>
  <dc:creator>ETロボコン実行委員会</dc:creator>
  <cp:lastModifiedBy>Microsoft Office ユーザー</cp:lastModifiedBy>
  <cp:revision>547</cp:revision>
  <cp:lastPrinted>2018-08-26T08:07:38Z</cp:lastPrinted>
  <dcterms:created xsi:type="dcterms:W3CDTF">2018-08-23T12:42:49Z</dcterms:created>
  <dcterms:modified xsi:type="dcterms:W3CDTF">2018-08-28T11:35:32Z</dcterms:modified>
</cp:coreProperties>
</file>